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85" r:id="rId3"/>
    <p:sldId id="276" r:id="rId4"/>
    <p:sldId id="277" r:id="rId5"/>
    <p:sldId id="283" r:id="rId6"/>
    <p:sldId id="270" r:id="rId7"/>
    <p:sldId id="286" r:id="rId8"/>
    <p:sldId id="273" r:id="rId9"/>
    <p:sldId id="287" r:id="rId10"/>
    <p:sldId id="272" r:id="rId11"/>
    <p:sldId id="288" r:id="rId12"/>
    <p:sldId id="289" r:id="rId13"/>
    <p:sldId id="290" r:id="rId14"/>
    <p:sldId id="291" r:id="rId15"/>
    <p:sldId id="294" r:id="rId16"/>
    <p:sldId id="295" r:id="rId17"/>
    <p:sldId id="263" r:id="rId18"/>
    <p:sldId id="271" r:id="rId19"/>
    <p:sldId id="292" r:id="rId20"/>
    <p:sldId id="293" r:id="rId21"/>
    <p:sldId id="280" r:id="rId22"/>
    <p:sldId id="282" r:id="rId23"/>
    <p:sldId id="296" r:id="rId24"/>
  </p:sldIdLst>
  <p:sldSz cx="9144000" cy="6858000" type="screen4x3"/>
  <p:notesSz cx="7077075" cy="93694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9A68B05-C12D-43E8-8EA6-8B4F42CA4F93}">
          <p14:sldIdLst>
            <p14:sldId id="256"/>
            <p14:sldId id="285"/>
            <p14:sldId id="276"/>
            <p14:sldId id="277"/>
            <p14:sldId id="283"/>
            <p14:sldId id="270"/>
            <p14:sldId id="286"/>
            <p14:sldId id="273"/>
            <p14:sldId id="287"/>
            <p14:sldId id="272"/>
            <p14:sldId id="288"/>
            <p14:sldId id="289"/>
            <p14:sldId id="290"/>
            <p14:sldId id="291"/>
            <p14:sldId id="294"/>
            <p14:sldId id="295"/>
            <p14:sldId id="263"/>
            <p14:sldId id="271"/>
            <p14:sldId id="292"/>
            <p14:sldId id="293"/>
            <p14:sldId id="280"/>
            <p14:sldId id="282"/>
            <p14:sldId id="29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114" d="100"/>
          <a:sy n="114" d="100"/>
        </p:scale>
        <p:origin x="966"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D0A6473-A3A8-497F-9F4E-3F812E0D7F38}"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BC0027C8-3ABF-4969-8053-8806DF0B7BA5}">
      <dgm:prSet phldrT="[Text]"/>
      <dgm:spPr/>
      <dgm:t>
        <a:bodyPr/>
        <a:lstStyle/>
        <a:p>
          <a:r>
            <a:rPr lang="en-US" dirty="0"/>
            <a:t>Meet Referee</a:t>
          </a:r>
        </a:p>
      </dgm:t>
    </dgm:pt>
    <dgm:pt modelId="{1DA7C93A-6C31-4C4B-890D-A5C50B1D3C32}" type="parTrans" cxnId="{A52C5199-2A4A-46FF-BCB7-EACAF26D348C}">
      <dgm:prSet/>
      <dgm:spPr/>
      <dgm:t>
        <a:bodyPr/>
        <a:lstStyle/>
        <a:p>
          <a:endParaRPr lang="en-US"/>
        </a:p>
      </dgm:t>
    </dgm:pt>
    <dgm:pt modelId="{3B7AEB8F-4157-4ED9-9C7F-E9EB5BFBF230}" type="sibTrans" cxnId="{A52C5199-2A4A-46FF-BCB7-EACAF26D348C}">
      <dgm:prSet/>
      <dgm:spPr/>
      <dgm:t>
        <a:bodyPr/>
        <a:lstStyle/>
        <a:p>
          <a:endParaRPr lang="en-US"/>
        </a:p>
      </dgm:t>
    </dgm:pt>
    <dgm:pt modelId="{53829DFE-8404-4821-9B05-371DCAB54CD1}">
      <dgm:prSet phldrT="[Text]"/>
      <dgm:spPr/>
      <dgm:t>
        <a:bodyPr/>
        <a:lstStyle/>
        <a:p>
          <a:r>
            <a:rPr lang="en-US" dirty="0"/>
            <a:t>Administrative Referee/Official</a:t>
          </a:r>
        </a:p>
      </dgm:t>
    </dgm:pt>
    <dgm:pt modelId="{0D1DEBB6-9E06-4333-8579-B95610A1A4C9}" type="parTrans" cxnId="{2803559E-DF9C-4BC0-8C8A-913FF8217FA1}">
      <dgm:prSet/>
      <dgm:spPr/>
      <dgm:t>
        <a:bodyPr/>
        <a:lstStyle/>
        <a:p>
          <a:endParaRPr lang="en-US"/>
        </a:p>
      </dgm:t>
    </dgm:pt>
    <dgm:pt modelId="{B317C2EB-4701-4216-94F5-705B66111920}" type="sibTrans" cxnId="{2803559E-DF9C-4BC0-8C8A-913FF8217FA1}">
      <dgm:prSet/>
      <dgm:spPr/>
      <dgm:t>
        <a:bodyPr/>
        <a:lstStyle/>
        <a:p>
          <a:endParaRPr lang="en-US"/>
        </a:p>
      </dgm:t>
    </dgm:pt>
    <dgm:pt modelId="{42D8C5AB-A974-4BFA-8A0D-4F2557373BD4}">
      <dgm:prSet phldrT="[Text]"/>
      <dgm:spPr/>
      <dgm:t>
        <a:bodyPr/>
        <a:lstStyle/>
        <a:p>
          <a:r>
            <a:rPr lang="en-US"/>
            <a:t>Deck Referee</a:t>
          </a:r>
        </a:p>
      </dgm:t>
    </dgm:pt>
    <dgm:pt modelId="{0109AF10-5D8F-483B-9FD0-CDC74612B394}" type="parTrans" cxnId="{55051C05-534A-4A28-A687-71AE74C307AD}">
      <dgm:prSet/>
      <dgm:spPr/>
      <dgm:t>
        <a:bodyPr/>
        <a:lstStyle/>
        <a:p>
          <a:endParaRPr lang="en-US"/>
        </a:p>
      </dgm:t>
    </dgm:pt>
    <dgm:pt modelId="{947FB709-987F-4EDA-A32E-9D8E30D2A773}" type="sibTrans" cxnId="{55051C05-534A-4A28-A687-71AE74C307AD}">
      <dgm:prSet/>
      <dgm:spPr/>
      <dgm:t>
        <a:bodyPr/>
        <a:lstStyle/>
        <a:p>
          <a:endParaRPr lang="en-US"/>
        </a:p>
      </dgm:t>
    </dgm:pt>
    <dgm:pt modelId="{DAE5A0AD-B7A6-471A-9E8D-55BDC2EA760E}">
      <dgm:prSet/>
      <dgm:spPr/>
      <dgm:t>
        <a:bodyPr/>
        <a:lstStyle/>
        <a:p>
          <a:r>
            <a:rPr lang="en-US" dirty="0"/>
            <a:t>Recorder/     </a:t>
          </a:r>
        </a:p>
        <a:p>
          <a:r>
            <a:rPr lang="en-US" dirty="0"/>
            <a:t> </a:t>
          </a:r>
          <a:r>
            <a:rPr lang="en-US" dirty="0" err="1"/>
            <a:t>Hy-Tek</a:t>
          </a:r>
          <a:r>
            <a:rPr lang="en-US" dirty="0"/>
            <a:t> Operator</a:t>
          </a:r>
        </a:p>
      </dgm:t>
    </dgm:pt>
    <dgm:pt modelId="{568FA4B9-6324-4CE2-84E9-CA794D176ABB}" type="parTrans" cxnId="{C4326031-0059-45A0-BC47-24B103BF53EE}">
      <dgm:prSet/>
      <dgm:spPr/>
      <dgm:t>
        <a:bodyPr/>
        <a:lstStyle/>
        <a:p>
          <a:endParaRPr lang="en-US"/>
        </a:p>
      </dgm:t>
    </dgm:pt>
    <dgm:pt modelId="{947B6654-16C1-4423-B34A-9AB11B1BE7D0}" type="sibTrans" cxnId="{C4326031-0059-45A0-BC47-24B103BF53EE}">
      <dgm:prSet/>
      <dgm:spPr/>
      <dgm:t>
        <a:bodyPr/>
        <a:lstStyle/>
        <a:p>
          <a:endParaRPr lang="en-US"/>
        </a:p>
      </dgm:t>
    </dgm:pt>
    <dgm:pt modelId="{091E9AFC-355A-4D0C-8547-A9EBA2801881}">
      <dgm:prSet/>
      <dgm:spPr/>
      <dgm:t>
        <a:bodyPr/>
        <a:lstStyle/>
        <a:p>
          <a:r>
            <a:rPr lang="en-US"/>
            <a:t>Timing System Operator(CTS,DTS)</a:t>
          </a:r>
        </a:p>
      </dgm:t>
    </dgm:pt>
    <dgm:pt modelId="{2CCE91A2-6FD9-4A85-A001-952FEA304CD5}" type="parTrans" cxnId="{EDC9A913-3D86-4354-8BFD-D592525C6F72}">
      <dgm:prSet/>
      <dgm:spPr/>
      <dgm:t>
        <a:bodyPr/>
        <a:lstStyle/>
        <a:p>
          <a:endParaRPr lang="en-US"/>
        </a:p>
      </dgm:t>
    </dgm:pt>
    <dgm:pt modelId="{6510363C-BEBE-4E26-9DE7-2B6CA047DB88}" type="sibTrans" cxnId="{EDC9A913-3D86-4354-8BFD-D592525C6F72}">
      <dgm:prSet/>
      <dgm:spPr/>
      <dgm:t>
        <a:bodyPr/>
        <a:lstStyle/>
        <a:p>
          <a:endParaRPr lang="en-US"/>
        </a:p>
      </dgm:t>
    </dgm:pt>
    <dgm:pt modelId="{01652E15-AEBD-4E32-A5DD-7502BABC3E85}" type="asst">
      <dgm:prSet/>
      <dgm:spPr/>
      <dgm:t>
        <a:bodyPr/>
        <a:lstStyle/>
        <a:p>
          <a:r>
            <a:rPr lang="en-US"/>
            <a:t>Starter</a:t>
          </a:r>
        </a:p>
      </dgm:t>
    </dgm:pt>
    <dgm:pt modelId="{45EF048E-CE44-4EA2-8731-89AD432FD435}" type="parTrans" cxnId="{359CD4CD-1BE8-41A6-A67F-372284AB4DA6}">
      <dgm:prSet/>
      <dgm:spPr/>
      <dgm:t>
        <a:bodyPr/>
        <a:lstStyle/>
        <a:p>
          <a:endParaRPr lang="en-US"/>
        </a:p>
      </dgm:t>
    </dgm:pt>
    <dgm:pt modelId="{DF02896D-277F-45A7-AF1E-00F0DD986776}" type="sibTrans" cxnId="{359CD4CD-1BE8-41A6-A67F-372284AB4DA6}">
      <dgm:prSet/>
      <dgm:spPr/>
      <dgm:t>
        <a:bodyPr/>
        <a:lstStyle/>
        <a:p>
          <a:endParaRPr lang="en-US"/>
        </a:p>
      </dgm:t>
    </dgm:pt>
    <dgm:pt modelId="{3798B458-B043-4CA2-9754-2D974B553122}">
      <dgm:prSet/>
      <dgm:spPr/>
      <dgm:t>
        <a:bodyPr/>
        <a:lstStyle/>
        <a:p>
          <a:r>
            <a:rPr lang="en-US"/>
            <a:t>Chief Judge</a:t>
          </a:r>
        </a:p>
      </dgm:t>
    </dgm:pt>
    <dgm:pt modelId="{33C6D1CD-7285-46A8-A3AB-091B7DF51866}" type="parTrans" cxnId="{5A3DCA4A-2D62-4E4D-9E94-14D93EE83FB2}">
      <dgm:prSet/>
      <dgm:spPr/>
      <dgm:t>
        <a:bodyPr/>
        <a:lstStyle/>
        <a:p>
          <a:endParaRPr lang="en-US"/>
        </a:p>
      </dgm:t>
    </dgm:pt>
    <dgm:pt modelId="{7E69C1E8-3D9B-42B2-95CF-D68D244D7E95}" type="sibTrans" cxnId="{5A3DCA4A-2D62-4E4D-9E94-14D93EE83FB2}">
      <dgm:prSet/>
      <dgm:spPr/>
      <dgm:t>
        <a:bodyPr/>
        <a:lstStyle/>
        <a:p>
          <a:endParaRPr lang="en-US"/>
        </a:p>
      </dgm:t>
    </dgm:pt>
    <dgm:pt modelId="{77DB8553-FCD2-45C2-9717-4A61636C4B6A}" type="asst">
      <dgm:prSet/>
      <dgm:spPr/>
      <dgm:t>
        <a:bodyPr/>
        <a:lstStyle/>
        <a:p>
          <a:r>
            <a:rPr lang="en-US"/>
            <a:t>Stroke and Turn Judge</a:t>
          </a:r>
        </a:p>
      </dgm:t>
    </dgm:pt>
    <dgm:pt modelId="{572D8D4C-FE2E-48AC-BE7A-817383248E9D}" type="parTrans" cxnId="{ABD1E1AE-7317-40F0-8E5F-CAB6C05434FA}">
      <dgm:prSet/>
      <dgm:spPr/>
      <dgm:t>
        <a:bodyPr/>
        <a:lstStyle/>
        <a:p>
          <a:endParaRPr lang="en-US"/>
        </a:p>
      </dgm:t>
    </dgm:pt>
    <dgm:pt modelId="{0BCD2A53-CFFB-448C-B42D-8E0B290B8B9A}" type="sibTrans" cxnId="{ABD1E1AE-7317-40F0-8E5F-CAB6C05434FA}">
      <dgm:prSet/>
      <dgm:spPr/>
      <dgm:t>
        <a:bodyPr/>
        <a:lstStyle/>
        <a:p>
          <a:endParaRPr lang="en-US"/>
        </a:p>
      </dgm:t>
    </dgm:pt>
    <dgm:pt modelId="{5B0253B8-C9BF-4DBB-9C0E-B4B673A6741F}" type="asst">
      <dgm:prSet/>
      <dgm:spPr/>
      <dgm:t>
        <a:bodyPr/>
        <a:lstStyle/>
        <a:p>
          <a:r>
            <a:rPr lang="en-US" dirty="0"/>
            <a:t>DRY DECK</a:t>
          </a:r>
        </a:p>
      </dgm:t>
    </dgm:pt>
    <dgm:pt modelId="{3030FF1A-5C9C-4C9F-A1FA-C651C2F478AA}" type="parTrans" cxnId="{156708D9-3DE2-442B-9A12-DB160A3F7590}">
      <dgm:prSet/>
      <dgm:spPr/>
      <dgm:t>
        <a:bodyPr/>
        <a:lstStyle/>
        <a:p>
          <a:endParaRPr lang="en-US"/>
        </a:p>
      </dgm:t>
    </dgm:pt>
    <dgm:pt modelId="{F1F5E0C3-0E69-45A0-8647-47FF13EB382C}" type="sibTrans" cxnId="{156708D9-3DE2-442B-9A12-DB160A3F7590}">
      <dgm:prSet/>
      <dgm:spPr/>
      <dgm:t>
        <a:bodyPr/>
        <a:lstStyle/>
        <a:p>
          <a:endParaRPr lang="en-US"/>
        </a:p>
      </dgm:t>
    </dgm:pt>
    <dgm:pt modelId="{DA79C62C-A1F8-4DF6-A767-9DF775846D5F}" type="asst">
      <dgm:prSet/>
      <dgm:spPr/>
      <dgm:t>
        <a:bodyPr/>
        <a:lstStyle/>
        <a:p>
          <a:r>
            <a:rPr lang="en-US" dirty="0"/>
            <a:t>WET DECK</a:t>
          </a:r>
        </a:p>
      </dgm:t>
    </dgm:pt>
    <dgm:pt modelId="{CF99C7EC-90E7-4AA3-B309-B43DC9DCF5A1}" type="parTrans" cxnId="{7614D0DC-9E75-4C90-A151-500BD914FA94}">
      <dgm:prSet/>
      <dgm:spPr/>
      <dgm:t>
        <a:bodyPr/>
        <a:lstStyle/>
        <a:p>
          <a:endParaRPr lang="en-US"/>
        </a:p>
      </dgm:t>
    </dgm:pt>
    <dgm:pt modelId="{E260DC19-24C4-414C-8676-0D2F371E6187}" type="sibTrans" cxnId="{7614D0DC-9E75-4C90-A151-500BD914FA94}">
      <dgm:prSet/>
      <dgm:spPr/>
      <dgm:t>
        <a:bodyPr/>
        <a:lstStyle/>
        <a:p>
          <a:endParaRPr lang="en-US"/>
        </a:p>
      </dgm:t>
    </dgm:pt>
    <dgm:pt modelId="{197F4BC7-50CB-4C62-B343-2558D0983AD5}" type="pres">
      <dgm:prSet presAssocID="{8D0A6473-A3A8-497F-9F4E-3F812E0D7F38}" presName="hierChild1" presStyleCnt="0">
        <dgm:presLayoutVars>
          <dgm:orgChart val="1"/>
          <dgm:chPref val="1"/>
          <dgm:dir/>
          <dgm:animOne val="branch"/>
          <dgm:animLvl val="lvl"/>
          <dgm:resizeHandles/>
        </dgm:presLayoutVars>
      </dgm:prSet>
      <dgm:spPr/>
    </dgm:pt>
    <dgm:pt modelId="{5D14AFD9-1C76-44D9-9760-CE39473A3C1F}" type="pres">
      <dgm:prSet presAssocID="{BC0027C8-3ABF-4969-8053-8806DF0B7BA5}" presName="hierRoot1" presStyleCnt="0">
        <dgm:presLayoutVars>
          <dgm:hierBranch val="init"/>
        </dgm:presLayoutVars>
      </dgm:prSet>
      <dgm:spPr/>
    </dgm:pt>
    <dgm:pt modelId="{C773F2A6-21BF-46AC-BBDD-79FF09A9630B}" type="pres">
      <dgm:prSet presAssocID="{BC0027C8-3ABF-4969-8053-8806DF0B7BA5}" presName="rootComposite1" presStyleCnt="0"/>
      <dgm:spPr/>
    </dgm:pt>
    <dgm:pt modelId="{AFA63286-9B92-4589-8E62-340F217AAB40}" type="pres">
      <dgm:prSet presAssocID="{BC0027C8-3ABF-4969-8053-8806DF0B7BA5}" presName="rootText1" presStyleLbl="node0" presStyleIdx="0" presStyleCnt="1">
        <dgm:presLayoutVars>
          <dgm:chPref val="3"/>
        </dgm:presLayoutVars>
      </dgm:prSet>
      <dgm:spPr/>
    </dgm:pt>
    <dgm:pt modelId="{B2F4B91D-9719-4921-98C7-3D344D83646A}" type="pres">
      <dgm:prSet presAssocID="{BC0027C8-3ABF-4969-8053-8806DF0B7BA5}" presName="rootConnector1" presStyleLbl="node1" presStyleIdx="0" presStyleCnt="0"/>
      <dgm:spPr/>
    </dgm:pt>
    <dgm:pt modelId="{D17AC8BB-FDCA-4313-BFB6-8EF96B746112}" type="pres">
      <dgm:prSet presAssocID="{BC0027C8-3ABF-4969-8053-8806DF0B7BA5}" presName="hierChild2" presStyleCnt="0"/>
      <dgm:spPr/>
    </dgm:pt>
    <dgm:pt modelId="{AB0A4097-CC31-4B1B-B773-F31B1B036140}" type="pres">
      <dgm:prSet presAssocID="{0D1DEBB6-9E06-4333-8579-B95610A1A4C9}" presName="Name37" presStyleLbl="parChTrans1D2" presStyleIdx="0" presStyleCnt="4"/>
      <dgm:spPr/>
    </dgm:pt>
    <dgm:pt modelId="{AFAD0D4A-E306-40D4-96EB-D031E5C595A3}" type="pres">
      <dgm:prSet presAssocID="{53829DFE-8404-4821-9B05-371DCAB54CD1}" presName="hierRoot2" presStyleCnt="0">
        <dgm:presLayoutVars>
          <dgm:hierBranch val="init"/>
        </dgm:presLayoutVars>
      </dgm:prSet>
      <dgm:spPr/>
    </dgm:pt>
    <dgm:pt modelId="{46634CAB-264C-4604-8E91-768DB55D1171}" type="pres">
      <dgm:prSet presAssocID="{53829DFE-8404-4821-9B05-371DCAB54CD1}" presName="rootComposite" presStyleCnt="0"/>
      <dgm:spPr/>
    </dgm:pt>
    <dgm:pt modelId="{2EF38B19-2303-4434-B3DD-7E887E320F2D}" type="pres">
      <dgm:prSet presAssocID="{53829DFE-8404-4821-9B05-371DCAB54CD1}" presName="rootText" presStyleLbl="node2" presStyleIdx="0" presStyleCnt="2">
        <dgm:presLayoutVars>
          <dgm:chPref val="3"/>
        </dgm:presLayoutVars>
      </dgm:prSet>
      <dgm:spPr/>
    </dgm:pt>
    <dgm:pt modelId="{C98DD50E-AFE3-40F4-BFBA-54E30405B824}" type="pres">
      <dgm:prSet presAssocID="{53829DFE-8404-4821-9B05-371DCAB54CD1}" presName="rootConnector" presStyleLbl="node2" presStyleIdx="0" presStyleCnt="2"/>
      <dgm:spPr/>
    </dgm:pt>
    <dgm:pt modelId="{1E50F149-FE60-448E-B49B-F8B432102F14}" type="pres">
      <dgm:prSet presAssocID="{53829DFE-8404-4821-9B05-371DCAB54CD1}" presName="hierChild4" presStyleCnt="0"/>
      <dgm:spPr/>
    </dgm:pt>
    <dgm:pt modelId="{B7A319E6-413F-496B-9F24-50CEAFFC6E69}" type="pres">
      <dgm:prSet presAssocID="{568FA4B9-6324-4CE2-84E9-CA794D176ABB}" presName="Name37" presStyleLbl="parChTrans1D3" presStyleIdx="0" presStyleCnt="4"/>
      <dgm:spPr/>
    </dgm:pt>
    <dgm:pt modelId="{E173B004-2517-4157-861D-22EC869B058E}" type="pres">
      <dgm:prSet presAssocID="{DAE5A0AD-B7A6-471A-9E8D-55BDC2EA760E}" presName="hierRoot2" presStyleCnt="0">
        <dgm:presLayoutVars>
          <dgm:hierBranch val="init"/>
        </dgm:presLayoutVars>
      </dgm:prSet>
      <dgm:spPr/>
    </dgm:pt>
    <dgm:pt modelId="{9A4FFFD5-2827-4EBD-AFF2-446B49BBBF4A}" type="pres">
      <dgm:prSet presAssocID="{DAE5A0AD-B7A6-471A-9E8D-55BDC2EA760E}" presName="rootComposite" presStyleCnt="0"/>
      <dgm:spPr/>
    </dgm:pt>
    <dgm:pt modelId="{52274E57-260C-4C61-9751-09D2D61A9947}" type="pres">
      <dgm:prSet presAssocID="{DAE5A0AD-B7A6-471A-9E8D-55BDC2EA760E}" presName="rootText" presStyleLbl="node3" presStyleIdx="0" presStyleCnt="3">
        <dgm:presLayoutVars>
          <dgm:chPref val="3"/>
        </dgm:presLayoutVars>
      </dgm:prSet>
      <dgm:spPr/>
    </dgm:pt>
    <dgm:pt modelId="{7F3D896E-155F-446B-9F49-06CE3F1102E2}" type="pres">
      <dgm:prSet presAssocID="{DAE5A0AD-B7A6-471A-9E8D-55BDC2EA760E}" presName="rootConnector" presStyleLbl="node3" presStyleIdx="0" presStyleCnt="3"/>
      <dgm:spPr/>
    </dgm:pt>
    <dgm:pt modelId="{A5B9708C-B6D1-45D1-9119-21F0649B606C}" type="pres">
      <dgm:prSet presAssocID="{DAE5A0AD-B7A6-471A-9E8D-55BDC2EA760E}" presName="hierChild4" presStyleCnt="0"/>
      <dgm:spPr/>
    </dgm:pt>
    <dgm:pt modelId="{27DA4591-BB81-4C1C-A9B7-1BEF62956E10}" type="pres">
      <dgm:prSet presAssocID="{DAE5A0AD-B7A6-471A-9E8D-55BDC2EA760E}" presName="hierChild5" presStyleCnt="0"/>
      <dgm:spPr/>
    </dgm:pt>
    <dgm:pt modelId="{B32D54AD-F4D0-49BF-8128-EB205BB22EF1}" type="pres">
      <dgm:prSet presAssocID="{2CCE91A2-6FD9-4A85-A001-952FEA304CD5}" presName="Name37" presStyleLbl="parChTrans1D3" presStyleIdx="1" presStyleCnt="4"/>
      <dgm:spPr/>
    </dgm:pt>
    <dgm:pt modelId="{1B8B3EA2-2482-4D71-B6E9-38CF76A2BF18}" type="pres">
      <dgm:prSet presAssocID="{091E9AFC-355A-4D0C-8547-A9EBA2801881}" presName="hierRoot2" presStyleCnt="0">
        <dgm:presLayoutVars>
          <dgm:hierBranch val="init"/>
        </dgm:presLayoutVars>
      </dgm:prSet>
      <dgm:spPr/>
    </dgm:pt>
    <dgm:pt modelId="{D8A2CCA3-3060-4284-A045-63A06A1D77D2}" type="pres">
      <dgm:prSet presAssocID="{091E9AFC-355A-4D0C-8547-A9EBA2801881}" presName="rootComposite" presStyleCnt="0"/>
      <dgm:spPr/>
    </dgm:pt>
    <dgm:pt modelId="{D0BAE258-3EFB-4623-A225-DC2541BE377B}" type="pres">
      <dgm:prSet presAssocID="{091E9AFC-355A-4D0C-8547-A9EBA2801881}" presName="rootText" presStyleLbl="node3" presStyleIdx="1" presStyleCnt="3">
        <dgm:presLayoutVars>
          <dgm:chPref val="3"/>
        </dgm:presLayoutVars>
      </dgm:prSet>
      <dgm:spPr/>
    </dgm:pt>
    <dgm:pt modelId="{56999E0D-6251-4EF4-9DF4-FA90CFE23CF6}" type="pres">
      <dgm:prSet presAssocID="{091E9AFC-355A-4D0C-8547-A9EBA2801881}" presName="rootConnector" presStyleLbl="node3" presStyleIdx="1" presStyleCnt="3"/>
      <dgm:spPr/>
    </dgm:pt>
    <dgm:pt modelId="{27DB69EA-5800-4989-A697-ACF6C4C0759A}" type="pres">
      <dgm:prSet presAssocID="{091E9AFC-355A-4D0C-8547-A9EBA2801881}" presName="hierChild4" presStyleCnt="0"/>
      <dgm:spPr/>
    </dgm:pt>
    <dgm:pt modelId="{BDDA86EB-71CA-478F-9C2B-51FC9E2CDF1C}" type="pres">
      <dgm:prSet presAssocID="{091E9AFC-355A-4D0C-8547-A9EBA2801881}" presName="hierChild5" presStyleCnt="0"/>
      <dgm:spPr/>
    </dgm:pt>
    <dgm:pt modelId="{A5E57362-1EE2-40D2-B280-E261E6515B0D}" type="pres">
      <dgm:prSet presAssocID="{53829DFE-8404-4821-9B05-371DCAB54CD1}" presName="hierChild5" presStyleCnt="0"/>
      <dgm:spPr/>
    </dgm:pt>
    <dgm:pt modelId="{E0C23051-D453-4EBC-BAF4-37D00C95D34B}" type="pres">
      <dgm:prSet presAssocID="{0109AF10-5D8F-483B-9FD0-CDC74612B394}" presName="Name37" presStyleLbl="parChTrans1D2" presStyleIdx="1" presStyleCnt="4"/>
      <dgm:spPr/>
    </dgm:pt>
    <dgm:pt modelId="{4E3372B5-FCEE-4653-91B5-5C0BB706A59A}" type="pres">
      <dgm:prSet presAssocID="{42D8C5AB-A974-4BFA-8A0D-4F2557373BD4}" presName="hierRoot2" presStyleCnt="0">
        <dgm:presLayoutVars>
          <dgm:hierBranch val="init"/>
        </dgm:presLayoutVars>
      </dgm:prSet>
      <dgm:spPr/>
    </dgm:pt>
    <dgm:pt modelId="{15494079-763C-436F-A0B3-E9B4DFEEB256}" type="pres">
      <dgm:prSet presAssocID="{42D8C5AB-A974-4BFA-8A0D-4F2557373BD4}" presName="rootComposite" presStyleCnt="0"/>
      <dgm:spPr/>
    </dgm:pt>
    <dgm:pt modelId="{8FCE9A3B-4F54-40B9-8E81-A2DA0D5DB935}" type="pres">
      <dgm:prSet presAssocID="{42D8C5AB-A974-4BFA-8A0D-4F2557373BD4}" presName="rootText" presStyleLbl="node2" presStyleIdx="1" presStyleCnt="2">
        <dgm:presLayoutVars>
          <dgm:chPref val="3"/>
        </dgm:presLayoutVars>
      </dgm:prSet>
      <dgm:spPr/>
    </dgm:pt>
    <dgm:pt modelId="{329808CA-C53E-4C1B-B9FD-1C070E0ED7F9}" type="pres">
      <dgm:prSet presAssocID="{42D8C5AB-A974-4BFA-8A0D-4F2557373BD4}" presName="rootConnector" presStyleLbl="node2" presStyleIdx="1" presStyleCnt="2"/>
      <dgm:spPr/>
    </dgm:pt>
    <dgm:pt modelId="{955F4EED-744E-434B-88CF-549E03FB87DA}" type="pres">
      <dgm:prSet presAssocID="{42D8C5AB-A974-4BFA-8A0D-4F2557373BD4}" presName="hierChild4" presStyleCnt="0"/>
      <dgm:spPr/>
    </dgm:pt>
    <dgm:pt modelId="{15B8D94D-72EC-4F1B-8066-834B407E9D14}" type="pres">
      <dgm:prSet presAssocID="{33C6D1CD-7285-46A8-A3AB-091B7DF51866}" presName="Name37" presStyleLbl="parChTrans1D3" presStyleIdx="2" presStyleCnt="4"/>
      <dgm:spPr/>
    </dgm:pt>
    <dgm:pt modelId="{FE1F5CDF-0231-4FE9-B09C-5CA0A1F7F98C}" type="pres">
      <dgm:prSet presAssocID="{3798B458-B043-4CA2-9754-2D974B553122}" presName="hierRoot2" presStyleCnt="0">
        <dgm:presLayoutVars>
          <dgm:hierBranch val="init"/>
        </dgm:presLayoutVars>
      </dgm:prSet>
      <dgm:spPr/>
    </dgm:pt>
    <dgm:pt modelId="{67659979-A227-4F67-AC96-89248CBE36C9}" type="pres">
      <dgm:prSet presAssocID="{3798B458-B043-4CA2-9754-2D974B553122}" presName="rootComposite" presStyleCnt="0"/>
      <dgm:spPr/>
    </dgm:pt>
    <dgm:pt modelId="{A3CFDE96-CA81-4648-9B85-1ADF5AA86C51}" type="pres">
      <dgm:prSet presAssocID="{3798B458-B043-4CA2-9754-2D974B553122}" presName="rootText" presStyleLbl="node3" presStyleIdx="2" presStyleCnt="3">
        <dgm:presLayoutVars>
          <dgm:chPref val="3"/>
        </dgm:presLayoutVars>
      </dgm:prSet>
      <dgm:spPr/>
    </dgm:pt>
    <dgm:pt modelId="{7DA66EDE-3953-4FFC-982A-0DCC6614948C}" type="pres">
      <dgm:prSet presAssocID="{3798B458-B043-4CA2-9754-2D974B553122}" presName="rootConnector" presStyleLbl="node3" presStyleIdx="2" presStyleCnt="3"/>
      <dgm:spPr/>
    </dgm:pt>
    <dgm:pt modelId="{F9A4A769-A126-4677-9A8E-520A87BD6A60}" type="pres">
      <dgm:prSet presAssocID="{3798B458-B043-4CA2-9754-2D974B553122}" presName="hierChild4" presStyleCnt="0"/>
      <dgm:spPr/>
    </dgm:pt>
    <dgm:pt modelId="{E04BFDE9-2396-48D2-BA19-60164E4E42BB}" type="pres">
      <dgm:prSet presAssocID="{3798B458-B043-4CA2-9754-2D974B553122}" presName="hierChild5" presStyleCnt="0"/>
      <dgm:spPr/>
    </dgm:pt>
    <dgm:pt modelId="{D8B7064C-595C-4BDC-8CF6-DF7E82AD44E3}" type="pres">
      <dgm:prSet presAssocID="{572D8D4C-FE2E-48AC-BE7A-817383248E9D}" presName="Name111" presStyleLbl="parChTrans1D4" presStyleIdx="0" presStyleCnt="1"/>
      <dgm:spPr/>
    </dgm:pt>
    <dgm:pt modelId="{DB955374-71F9-4CEF-ACC9-0717135A804E}" type="pres">
      <dgm:prSet presAssocID="{77DB8553-FCD2-45C2-9717-4A61636C4B6A}" presName="hierRoot3" presStyleCnt="0">
        <dgm:presLayoutVars>
          <dgm:hierBranch val="init"/>
        </dgm:presLayoutVars>
      </dgm:prSet>
      <dgm:spPr/>
    </dgm:pt>
    <dgm:pt modelId="{71B83967-23EB-47F2-9DAE-CD226AC33D2B}" type="pres">
      <dgm:prSet presAssocID="{77DB8553-FCD2-45C2-9717-4A61636C4B6A}" presName="rootComposite3" presStyleCnt="0"/>
      <dgm:spPr/>
    </dgm:pt>
    <dgm:pt modelId="{BDD67115-B8BC-4E96-B78A-1D94FBDCAEA0}" type="pres">
      <dgm:prSet presAssocID="{77DB8553-FCD2-45C2-9717-4A61636C4B6A}" presName="rootText3" presStyleLbl="asst3" presStyleIdx="0" presStyleCnt="1">
        <dgm:presLayoutVars>
          <dgm:chPref val="3"/>
        </dgm:presLayoutVars>
      </dgm:prSet>
      <dgm:spPr/>
    </dgm:pt>
    <dgm:pt modelId="{371FAE94-2B9D-491F-80D2-BAF1558BE076}" type="pres">
      <dgm:prSet presAssocID="{77DB8553-FCD2-45C2-9717-4A61636C4B6A}" presName="rootConnector3" presStyleLbl="asst3" presStyleIdx="0" presStyleCnt="1"/>
      <dgm:spPr/>
    </dgm:pt>
    <dgm:pt modelId="{66BBB308-754C-428F-B0FD-FF6C458FF0C1}" type="pres">
      <dgm:prSet presAssocID="{77DB8553-FCD2-45C2-9717-4A61636C4B6A}" presName="hierChild6" presStyleCnt="0"/>
      <dgm:spPr/>
    </dgm:pt>
    <dgm:pt modelId="{67D59C72-EE20-44E3-BE2D-4D44A3C8E227}" type="pres">
      <dgm:prSet presAssocID="{77DB8553-FCD2-45C2-9717-4A61636C4B6A}" presName="hierChild7" presStyleCnt="0"/>
      <dgm:spPr/>
    </dgm:pt>
    <dgm:pt modelId="{28AA156C-6B0A-4DF7-9000-A21FAD534C94}" type="pres">
      <dgm:prSet presAssocID="{42D8C5AB-A974-4BFA-8A0D-4F2557373BD4}" presName="hierChild5" presStyleCnt="0"/>
      <dgm:spPr/>
    </dgm:pt>
    <dgm:pt modelId="{87AE922D-E82C-4499-88B4-DD3D396B5770}" type="pres">
      <dgm:prSet presAssocID="{45EF048E-CE44-4EA2-8731-89AD432FD435}" presName="Name111" presStyleLbl="parChTrans1D3" presStyleIdx="3" presStyleCnt="4"/>
      <dgm:spPr/>
    </dgm:pt>
    <dgm:pt modelId="{5AF838CC-8646-440E-866F-F1FDA546972F}" type="pres">
      <dgm:prSet presAssocID="{01652E15-AEBD-4E32-A5DD-7502BABC3E85}" presName="hierRoot3" presStyleCnt="0">
        <dgm:presLayoutVars>
          <dgm:hierBranch val="init"/>
        </dgm:presLayoutVars>
      </dgm:prSet>
      <dgm:spPr/>
    </dgm:pt>
    <dgm:pt modelId="{7B3B9801-ED23-46D5-9E4B-628E2E206B9F}" type="pres">
      <dgm:prSet presAssocID="{01652E15-AEBD-4E32-A5DD-7502BABC3E85}" presName="rootComposite3" presStyleCnt="0"/>
      <dgm:spPr/>
    </dgm:pt>
    <dgm:pt modelId="{5650AFF1-0CFC-4F7E-B179-56B83CAB3DE3}" type="pres">
      <dgm:prSet presAssocID="{01652E15-AEBD-4E32-A5DD-7502BABC3E85}" presName="rootText3" presStyleLbl="asst2" presStyleIdx="0" presStyleCnt="1">
        <dgm:presLayoutVars>
          <dgm:chPref val="3"/>
        </dgm:presLayoutVars>
      </dgm:prSet>
      <dgm:spPr/>
    </dgm:pt>
    <dgm:pt modelId="{68F43468-C38D-4349-B465-E174DFB98BF9}" type="pres">
      <dgm:prSet presAssocID="{01652E15-AEBD-4E32-A5DD-7502BABC3E85}" presName="rootConnector3" presStyleLbl="asst2" presStyleIdx="0" presStyleCnt="1"/>
      <dgm:spPr/>
    </dgm:pt>
    <dgm:pt modelId="{6B98B960-DC02-4125-A39E-EB13CA419E9D}" type="pres">
      <dgm:prSet presAssocID="{01652E15-AEBD-4E32-A5DD-7502BABC3E85}" presName="hierChild6" presStyleCnt="0"/>
      <dgm:spPr/>
    </dgm:pt>
    <dgm:pt modelId="{7A3F95B4-AEA2-465F-9D98-4D5FEA2EAC27}" type="pres">
      <dgm:prSet presAssocID="{01652E15-AEBD-4E32-A5DD-7502BABC3E85}" presName="hierChild7" presStyleCnt="0"/>
      <dgm:spPr/>
    </dgm:pt>
    <dgm:pt modelId="{CE2EEC8F-8101-4463-A7AD-9E7DC30C1CDF}" type="pres">
      <dgm:prSet presAssocID="{BC0027C8-3ABF-4969-8053-8806DF0B7BA5}" presName="hierChild3" presStyleCnt="0"/>
      <dgm:spPr/>
    </dgm:pt>
    <dgm:pt modelId="{8646A23B-20A4-4035-9AB7-D15AEEDFE223}" type="pres">
      <dgm:prSet presAssocID="{3030FF1A-5C9C-4C9F-A1FA-C651C2F478AA}" presName="Name111" presStyleLbl="parChTrans1D2" presStyleIdx="2" presStyleCnt="4"/>
      <dgm:spPr/>
    </dgm:pt>
    <dgm:pt modelId="{BB986020-A222-4257-95D1-E8AD8EFDF666}" type="pres">
      <dgm:prSet presAssocID="{5B0253B8-C9BF-4DBB-9C0E-B4B673A6741F}" presName="hierRoot3" presStyleCnt="0">
        <dgm:presLayoutVars>
          <dgm:hierBranch val="init"/>
        </dgm:presLayoutVars>
      </dgm:prSet>
      <dgm:spPr/>
    </dgm:pt>
    <dgm:pt modelId="{BF3D2057-8B1D-4B5C-A239-9652883E8D49}" type="pres">
      <dgm:prSet presAssocID="{5B0253B8-C9BF-4DBB-9C0E-B4B673A6741F}" presName="rootComposite3" presStyleCnt="0"/>
      <dgm:spPr/>
    </dgm:pt>
    <dgm:pt modelId="{4FDCD523-2CB0-425F-81CC-FA378AA2F2A1}" type="pres">
      <dgm:prSet presAssocID="{5B0253B8-C9BF-4DBB-9C0E-B4B673A6741F}" presName="rootText3" presStyleLbl="asst1" presStyleIdx="0" presStyleCnt="2" custScaleX="62773" custScaleY="45780">
        <dgm:presLayoutVars>
          <dgm:chPref val="3"/>
        </dgm:presLayoutVars>
      </dgm:prSet>
      <dgm:spPr/>
    </dgm:pt>
    <dgm:pt modelId="{1500DB5E-4D61-4779-B426-55C887F4B4BD}" type="pres">
      <dgm:prSet presAssocID="{5B0253B8-C9BF-4DBB-9C0E-B4B673A6741F}" presName="rootConnector3" presStyleLbl="asst1" presStyleIdx="0" presStyleCnt="2"/>
      <dgm:spPr/>
    </dgm:pt>
    <dgm:pt modelId="{B325ADD2-A2EF-46F3-9673-9B8BA835C7F3}" type="pres">
      <dgm:prSet presAssocID="{5B0253B8-C9BF-4DBB-9C0E-B4B673A6741F}" presName="hierChild6" presStyleCnt="0"/>
      <dgm:spPr/>
    </dgm:pt>
    <dgm:pt modelId="{87896324-9FE3-459F-A601-4EAFE3349BC1}" type="pres">
      <dgm:prSet presAssocID="{5B0253B8-C9BF-4DBB-9C0E-B4B673A6741F}" presName="hierChild7" presStyleCnt="0"/>
      <dgm:spPr/>
    </dgm:pt>
    <dgm:pt modelId="{0A0EFE7A-C4C9-4497-B9DF-A5E61F74136E}" type="pres">
      <dgm:prSet presAssocID="{CF99C7EC-90E7-4AA3-B309-B43DC9DCF5A1}" presName="Name111" presStyleLbl="parChTrans1D2" presStyleIdx="3" presStyleCnt="4"/>
      <dgm:spPr/>
    </dgm:pt>
    <dgm:pt modelId="{DDF6B448-A889-4A81-A706-4A8F45DF8492}" type="pres">
      <dgm:prSet presAssocID="{DA79C62C-A1F8-4DF6-A767-9DF775846D5F}" presName="hierRoot3" presStyleCnt="0">
        <dgm:presLayoutVars>
          <dgm:hierBranch val="init"/>
        </dgm:presLayoutVars>
      </dgm:prSet>
      <dgm:spPr/>
    </dgm:pt>
    <dgm:pt modelId="{168DBAF2-BBF5-449B-9B27-5A134F516A53}" type="pres">
      <dgm:prSet presAssocID="{DA79C62C-A1F8-4DF6-A767-9DF775846D5F}" presName="rootComposite3" presStyleCnt="0"/>
      <dgm:spPr/>
    </dgm:pt>
    <dgm:pt modelId="{04B0694C-E950-483A-B186-2F238BB2AAF4}" type="pres">
      <dgm:prSet presAssocID="{DA79C62C-A1F8-4DF6-A767-9DF775846D5F}" presName="rootText3" presStyleLbl="asst1" presStyleIdx="1" presStyleCnt="2" custScaleX="62773" custScaleY="45780">
        <dgm:presLayoutVars>
          <dgm:chPref val="3"/>
        </dgm:presLayoutVars>
      </dgm:prSet>
      <dgm:spPr/>
    </dgm:pt>
    <dgm:pt modelId="{A985B21B-859F-492E-B61B-00ABCD80B891}" type="pres">
      <dgm:prSet presAssocID="{DA79C62C-A1F8-4DF6-A767-9DF775846D5F}" presName="rootConnector3" presStyleLbl="asst1" presStyleIdx="1" presStyleCnt="2"/>
      <dgm:spPr/>
    </dgm:pt>
    <dgm:pt modelId="{ED6511E1-12E1-4ED3-9E5B-92BB8B6F28CF}" type="pres">
      <dgm:prSet presAssocID="{DA79C62C-A1F8-4DF6-A767-9DF775846D5F}" presName="hierChild6" presStyleCnt="0"/>
      <dgm:spPr/>
    </dgm:pt>
    <dgm:pt modelId="{F8779433-9B11-4AE1-A574-6254CFF85AAD}" type="pres">
      <dgm:prSet presAssocID="{DA79C62C-A1F8-4DF6-A767-9DF775846D5F}" presName="hierChild7" presStyleCnt="0"/>
      <dgm:spPr/>
    </dgm:pt>
  </dgm:ptLst>
  <dgm:cxnLst>
    <dgm:cxn modelId="{BB3DDD03-3E91-4948-BE97-576C5711819E}" type="presOf" srcId="{77DB8553-FCD2-45C2-9717-4A61636C4B6A}" destId="{371FAE94-2B9D-491F-80D2-BAF1558BE076}" srcOrd="1" destOrd="0" presId="urn:microsoft.com/office/officeart/2005/8/layout/orgChart1"/>
    <dgm:cxn modelId="{55051C05-534A-4A28-A687-71AE74C307AD}" srcId="{BC0027C8-3ABF-4969-8053-8806DF0B7BA5}" destId="{42D8C5AB-A974-4BFA-8A0D-4F2557373BD4}" srcOrd="1" destOrd="0" parTransId="{0109AF10-5D8F-483B-9FD0-CDC74612B394}" sibTransId="{947FB709-987F-4EDA-A32E-9D8E30D2A773}"/>
    <dgm:cxn modelId="{42E1BF07-5BBB-4804-B1C6-F89A6A75ABAE}" type="presOf" srcId="{0D1DEBB6-9E06-4333-8579-B95610A1A4C9}" destId="{AB0A4097-CC31-4B1B-B773-F31B1B036140}" srcOrd="0" destOrd="0" presId="urn:microsoft.com/office/officeart/2005/8/layout/orgChart1"/>
    <dgm:cxn modelId="{EDC9A913-3D86-4354-8BFD-D592525C6F72}" srcId="{53829DFE-8404-4821-9B05-371DCAB54CD1}" destId="{091E9AFC-355A-4D0C-8547-A9EBA2801881}" srcOrd="1" destOrd="0" parTransId="{2CCE91A2-6FD9-4A85-A001-952FEA304CD5}" sibTransId="{6510363C-BEBE-4E26-9DE7-2B6CA047DB88}"/>
    <dgm:cxn modelId="{BE031615-9DC6-46C2-9AF9-B1D1E74530DD}" type="presOf" srcId="{DA79C62C-A1F8-4DF6-A767-9DF775846D5F}" destId="{A985B21B-859F-492E-B61B-00ABCD80B891}" srcOrd="1" destOrd="0" presId="urn:microsoft.com/office/officeart/2005/8/layout/orgChart1"/>
    <dgm:cxn modelId="{6D7FAF15-9201-46EB-9311-403387553299}" type="presOf" srcId="{77DB8553-FCD2-45C2-9717-4A61636C4B6A}" destId="{BDD67115-B8BC-4E96-B78A-1D94FBDCAEA0}" srcOrd="0" destOrd="0" presId="urn:microsoft.com/office/officeart/2005/8/layout/orgChart1"/>
    <dgm:cxn modelId="{ABEE5D1A-AC3B-4233-B1A8-82B46ADBA02C}" type="presOf" srcId="{DAE5A0AD-B7A6-471A-9E8D-55BDC2EA760E}" destId="{52274E57-260C-4C61-9751-09D2D61A9947}" srcOrd="0" destOrd="0" presId="urn:microsoft.com/office/officeart/2005/8/layout/orgChart1"/>
    <dgm:cxn modelId="{0CD62329-F2DF-4C40-9911-9B1494F904E1}" type="presOf" srcId="{3798B458-B043-4CA2-9754-2D974B553122}" destId="{A3CFDE96-CA81-4648-9B85-1ADF5AA86C51}" srcOrd="0" destOrd="0" presId="urn:microsoft.com/office/officeart/2005/8/layout/orgChart1"/>
    <dgm:cxn modelId="{C4326031-0059-45A0-BC47-24B103BF53EE}" srcId="{53829DFE-8404-4821-9B05-371DCAB54CD1}" destId="{DAE5A0AD-B7A6-471A-9E8D-55BDC2EA760E}" srcOrd="0" destOrd="0" parTransId="{568FA4B9-6324-4CE2-84E9-CA794D176ABB}" sibTransId="{947B6654-16C1-4423-B34A-9AB11B1BE7D0}"/>
    <dgm:cxn modelId="{44FC0C33-51E8-4DFB-B683-5A6B769D3867}" type="presOf" srcId="{42D8C5AB-A974-4BFA-8A0D-4F2557373BD4}" destId="{329808CA-C53E-4C1B-B9FD-1C070E0ED7F9}" srcOrd="1" destOrd="0" presId="urn:microsoft.com/office/officeart/2005/8/layout/orgChart1"/>
    <dgm:cxn modelId="{52D7623E-CE90-4D6C-920F-0F3DF217D6AF}" type="presOf" srcId="{53829DFE-8404-4821-9B05-371DCAB54CD1}" destId="{2EF38B19-2303-4434-B3DD-7E887E320F2D}" srcOrd="0" destOrd="0" presId="urn:microsoft.com/office/officeart/2005/8/layout/orgChart1"/>
    <dgm:cxn modelId="{85593840-A94C-43D2-ACA9-3687F59F4E6C}" type="presOf" srcId="{CF99C7EC-90E7-4AA3-B309-B43DC9DCF5A1}" destId="{0A0EFE7A-C4C9-4497-B9DF-A5E61F74136E}" srcOrd="0" destOrd="0" presId="urn:microsoft.com/office/officeart/2005/8/layout/orgChart1"/>
    <dgm:cxn modelId="{C7CE4060-3C3D-430D-A6E4-78F4FA5934A3}" type="presOf" srcId="{45EF048E-CE44-4EA2-8731-89AD432FD435}" destId="{87AE922D-E82C-4499-88B4-DD3D396B5770}" srcOrd="0" destOrd="0" presId="urn:microsoft.com/office/officeart/2005/8/layout/orgChart1"/>
    <dgm:cxn modelId="{BB7D5A69-C569-4686-B6DC-F8441C147922}" type="presOf" srcId="{572D8D4C-FE2E-48AC-BE7A-817383248E9D}" destId="{D8B7064C-595C-4BDC-8CF6-DF7E82AD44E3}" srcOrd="0" destOrd="0" presId="urn:microsoft.com/office/officeart/2005/8/layout/orgChart1"/>
    <dgm:cxn modelId="{C6BA336A-3B2F-4FAA-973A-63D770DCA2AD}" type="presOf" srcId="{DA79C62C-A1F8-4DF6-A767-9DF775846D5F}" destId="{04B0694C-E950-483A-B186-2F238BB2AAF4}" srcOrd="0" destOrd="0" presId="urn:microsoft.com/office/officeart/2005/8/layout/orgChart1"/>
    <dgm:cxn modelId="{5A3DCA4A-2D62-4E4D-9E94-14D93EE83FB2}" srcId="{42D8C5AB-A974-4BFA-8A0D-4F2557373BD4}" destId="{3798B458-B043-4CA2-9754-2D974B553122}" srcOrd="1" destOrd="0" parTransId="{33C6D1CD-7285-46A8-A3AB-091B7DF51866}" sibTransId="{7E69C1E8-3D9B-42B2-95CF-D68D244D7E95}"/>
    <dgm:cxn modelId="{B273E54A-0D6C-426F-AAE7-32455E2DA7BF}" type="presOf" srcId="{42D8C5AB-A974-4BFA-8A0D-4F2557373BD4}" destId="{8FCE9A3B-4F54-40B9-8E81-A2DA0D5DB935}" srcOrd="0" destOrd="0" presId="urn:microsoft.com/office/officeart/2005/8/layout/orgChart1"/>
    <dgm:cxn modelId="{02D8324D-DE1B-42B0-9444-DE8C8DF28D4A}" type="presOf" srcId="{BC0027C8-3ABF-4969-8053-8806DF0B7BA5}" destId="{B2F4B91D-9719-4921-98C7-3D344D83646A}" srcOrd="1" destOrd="0" presId="urn:microsoft.com/office/officeart/2005/8/layout/orgChart1"/>
    <dgm:cxn modelId="{70F3DC6D-7E70-4BF8-9046-DB15AD3F39E0}" type="presOf" srcId="{3798B458-B043-4CA2-9754-2D974B553122}" destId="{7DA66EDE-3953-4FFC-982A-0DCC6614948C}" srcOrd="1" destOrd="0" presId="urn:microsoft.com/office/officeart/2005/8/layout/orgChart1"/>
    <dgm:cxn modelId="{F847D371-DA41-42ED-9EB2-08EEA62E8A53}" type="presOf" srcId="{5B0253B8-C9BF-4DBB-9C0E-B4B673A6741F}" destId="{4FDCD523-2CB0-425F-81CC-FA378AA2F2A1}" srcOrd="0" destOrd="0" presId="urn:microsoft.com/office/officeart/2005/8/layout/orgChart1"/>
    <dgm:cxn modelId="{7D6EAD79-F888-4EEB-BAB8-4BAD6460F1FF}" type="presOf" srcId="{2CCE91A2-6FD9-4A85-A001-952FEA304CD5}" destId="{B32D54AD-F4D0-49BF-8128-EB205BB22EF1}" srcOrd="0" destOrd="0" presId="urn:microsoft.com/office/officeart/2005/8/layout/orgChart1"/>
    <dgm:cxn modelId="{E1D60F95-BF11-46AB-B488-9FB20EB9D4D9}" type="presOf" srcId="{33C6D1CD-7285-46A8-A3AB-091B7DF51866}" destId="{15B8D94D-72EC-4F1B-8066-834B407E9D14}" srcOrd="0" destOrd="0" presId="urn:microsoft.com/office/officeart/2005/8/layout/orgChart1"/>
    <dgm:cxn modelId="{A52C5199-2A4A-46FF-BCB7-EACAF26D348C}" srcId="{8D0A6473-A3A8-497F-9F4E-3F812E0D7F38}" destId="{BC0027C8-3ABF-4969-8053-8806DF0B7BA5}" srcOrd="0" destOrd="0" parTransId="{1DA7C93A-6C31-4C4B-890D-A5C50B1D3C32}" sibTransId="{3B7AEB8F-4157-4ED9-9C7F-E9EB5BFBF230}"/>
    <dgm:cxn modelId="{B29D2D9B-AD56-4F50-85CC-C9B36E7D8E30}" type="presOf" srcId="{8D0A6473-A3A8-497F-9F4E-3F812E0D7F38}" destId="{197F4BC7-50CB-4C62-B343-2558D0983AD5}" srcOrd="0" destOrd="0" presId="urn:microsoft.com/office/officeart/2005/8/layout/orgChart1"/>
    <dgm:cxn modelId="{2803559E-DF9C-4BC0-8C8A-913FF8217FA1}" srcId="{BC0027C8-3ABF-4969-8053-8806DF0B7BA5}" destId="{53829DFE-8404-4821-9B05-371DCAB54CD1}" srcOrd="0" destOrd="0" parTransId="{0D1DEBB6-9E06-4333-8579-B95610A1A4C9}" sibTransId="{B317C2EB-4701-4216-94F5-705B66111920}"/>
    <dgm:cxn modelId="{94AB2DAB-13D1-4B36-87D7-19B63CA87664}" type="presOf" srcId="{091E9AFC-355A-4D0C-8547-A9EBA2801881}" destId="{D0BAE258-3EFB-4623-A225-DC2541BE377B}" srcOrd="0" destOrd="0" presId="urn:microsoft.com/office/officeart/2005/8/layout/orgChart1"/>
    <dgm:cxn modelId="{ABD1E1AE-7317-40F0-8E5F-CAB6C05434FA}" srcId="{3798B458-B043-4CA2-9754-2D974B553122}" destId="{77DB8553-FCD2-45C2-9717-4A61636C4B6A}" srcOrd="0" destOrd="0" parTransId="{572D8D4C-FE2E-48AC-BE7A-817383248E9D}" sibTransId="{0BCD2A53-CFFB-448C-B42D-8E0B290B8B9A}"/>
    <dgm:cxn modelId="{F48DC9BC-33F7-484F-B0A0-F26829803B5E}" type="presOf" srcId="{01652E15-AEBD-4E32-A5DD-7502BABC3E85}" destId="{5650AFF1-0CFC-4F7E-B179-56B83CAB3DE3}" srcOrd="0" destOrd="0" presId="urn:microsoft.com/office/officeart/2005/8/layout/orgChart1"/>
    <dgm:cxn modelId="{B25F07C4-A4B5-410B-A245-EBC375E441E9}" type="presOf" srcId="{DAE5A0AD-B7A6-471A-9E8D-55BDC2EA760E}" destId="{7F3D896E-155F-446B-9F49-06CE3F1102E2}" srcOrd="1" destOrd="0" presId="urn:microsoft.com/office/officeart/2005/8/layout/orgChart1"/>
    <dgm:cxn modelId="{9CAB13C5-D2AC-44C1-816C-C282B97EB912}" type="presOf" srcId="{5B0253B8-C9BF-4DBB-9C0E-B4B673A6741F}" destId="{1500DB5E-4D61-4779-B426-55C887F4B4BD}" srcOrd="1" destOrd="0" presId="urn:microsoft.com/office/officeart/2005/8/layout/orgChart1"/>
    <dgm:cxn modelId="{8C094DC8-6B02-4E8C-AC8D-937C391B7684}" type="presOf" srcId="{53829DFE-8404-4821-9B05-371DCAB54CD1}" destId="{C98DD50E-AFE3-40F4-BFBA-54E30405B824}" srcOrd="1" destOrd="0" presId="urn:microsoft.com/office/officeart/2005/8/layout/orgChart1"/>
    <dgm:cxn modelId="{359CD4CD-1BE8-41A6-A67F-372284AB4DA6}" srcId="{42D8C5AB-A974-4BFA-8A0D-4F2557373BD4}" destId="{01652E15-AEBD-4E32-A5DD-7502BABC3E85}" srcOrd="0" destOrd="0" parTransId="{45EF048E-CE44-4EA2-8731-89AD432FD435}" sibTransId="{DF02896D-277F-45A7-AF1E-00F0DD986776}"/>
    <dgm:cxn modelId="{156708D9-3DE2-442B-9A12-DB160A3F7590}" srcId="{BC0027C8-3ABF-4969-8053-8806DF0B7BA5}" destId="{5B0253B8-C9BF-4DBB-9C0E-B4B673A6741F}" srcOrd="2" destOrd="0" parTransId="{3030FF1A-5C9C-4C9F-A1FA-C651C2F478AA}" sibTransId="{F1F5E0C3-0E69-45A0-8647-47FF13EB382C}"/>
    <dgm:cxn modelId="{F9FB49DB-9343-4944-8858-209CDD77D481}" type="presOf" srcId="{01652E15-AEBD-4E32-A5DD-7502BABC3E85}" destId="{68F43468-C38D-4349-B465-E174DFB98BF9}" srcOrd="1" destOrd="0" presId="urn:microsoft.com/office/officeart/2005/8/layout/orgChart1"/>
    <dgm:cxn modelId="{7614D0DC-9E75-4C90-A151-500BD914FA94}" srcId="{BC0027C8-3ABF-4969-8053-8806DF0B7BA5}" destId="{DA79C62C-A1F8-4DF6-A767-9DF775846D5F}" srcOrd="3" destOrd="0" parTransId="{CF99C7EC-90E7-4AA3-B309-B43DC9DCF5A1}" sibTransId="{E260DC19-24C4-414C-8676-0D2F371E6187}"/>
    <dgm:cxn modelId="{E16A76DD-3056-4972-B900-BC980DB94F3C}" type="presOf" srcId="{568FA4B9-6324-4CE2-84E9-CA794D176ABB}" destId="{B7A319E6-413F-496B-9F24-50CEAFFC6E69}" srcOrd="0" destOrd="0" presId="urn:microsoft.com/office/officeart/2005/8/layout/orgChart1"/>
    <dgm:cxn modelId="{4F6594F5-4C0F-47FB-A486-6F873E898A71}" type="presOf" srcId="{091E9AFC-355A-4D0C-8547-A9EBA2801881}" destId="{56999E0D-6251-4EF4-9DF4-FA90CFE23CF6}" srcOrd="1" destOrd="0" presId="urn:microsoft.com/office/officeart/2005/8/layout/orgChart1"/>
    <dgm:cxn modelId="{E19324FA-16FF-4D72-8616-6C99C32DE7D3}" type="presOf" srcId="{3030FF1A-5C9C-4C9F-A1FA-C651C2F478AA}" destId="{8646A23B-20A4-4035-9AB7-D15AEEDFE223}" srcOrd="0" destOrd="0" presId="urn:microsoft.com/office/officeart/2005/8/layout/orgChart1"/>
    <dgm:cxn modelId="{4BEF37FF-49B0-4C39-9AC7-5F55D1606A75}" type="presOf" srcId="{0109AF10-5D8F-483B-9FD0-CDC74612B394}" destId="{E0C23051-D453-4EBC-BAF4-37D00C95D34B}" srcOrd="0" destOrd="0" presId="urn:microsoft.com/office/officeart/2005/8/layout/orgChart1"/>
    <dgm:cxn modelId="{AA0A7FFF-9C6C-4A89-AA8A-5BE00BD246E8}" type="presOf" srcId="{BC0027C8-3ABF-4969-8053-8806DF0B7BA5}" destId="{AFA63286-9B92-4589-8E62-340F217AAB40}" srcOrd="0" destOrd="0" presId="urn:microsoft.com/office/officeart/2005/8/layout/orgChart1"/>
    <dgm:cxn modelId="{F76FA67F-4995-497A-AC72-8D142FC7962C}" type="presParOf" srcId="{197F4BC7-50CB-4C62-B343-2558D0983AD5}" destId="{5D14AFD9-1C76-44D9-9760-CE39473A3C1F}" srcOrd="0" destOrd="0" presId="urn:microsoft.com/office/officeart/2005/8/layout/orgChart1"/>
    <dgm:cxn modelId="{BF02D4FB-7411-40E1-9809-C0B3C69F9AD7}" type="presParOf" srcId="{5D14AFD9-1C76-44D9-9760-CE39473A3C1F}" destId="{C773F2A6-21BF-46AC-BBDD-79FF09A9630B}" srcOrd="0" destOrd="0" presId="urn:microsoft.com/office/officeart/2005/8/layout/orgChart1"/>
    <dgm:cxn modelId="{2FDCD5AB-B202-4BFD-BD18-D06B100C64FC}" type="presParOf" srcId="{C773F2A6-21BF-46AC-BBDD-79FF09A9630B}" destId="{AFA63286-9B92-4589-8E62-340F217AAB40}" srcOrd="0" destOrd="0" presId="urn:microsoft.com/office/officeart/2005/8/layout/orgChart1"/>
    <dgm:cxn modelId="{6CB4A7D2-1342-47DE-886B-8CBAB735710E}" type="presParOf" srcId="{C773F2A6-21BF-46AC-BBDD-79FF09A9630B}" destId="{B2F4B91D-9719-4921-98C7-3D344D83646A}" srcOrd="1" destOrd="0" presId="urn:microsoft.com/office/officeart/2005/8/layout/orgChart1"/>
    <dgm:cxn modelId="{0FC2F61C-A13F-4A8A-8545-94B381FC4D6B}" type="presParOf" srcId="{5D14AFD9-1C76-44D9-9760-CE39473A3C1F}" destId="{D17AC8BB-FDCA-4313-BFB6-8EF96B746112}" srcOrd="1" destOrd="0" presId="urn:microsoft.com/office/officeart/2005/8/layout/orgChart1"/>
    <dgm:cxn modelId="{C3400231-9CBC-42FE-870D-C0113328A73D}" type="presParOf" srcId="{D17AC8BB-FDCA-4313-BFB6-8EF96B746112}" destId="{AB0A4097-CC31-4B1B-B773-F31B1B036140}" srcOrd="0" destOrd="0" presId="urn:microsoft.com/office/officeart/2005/8/layout/orgChart1"/>
    <dgm:cxn modelId="{A2C2BB35-CC11-41F6-ABE0-16462326FB85}" type="presParOf" srcId="{D17AC8BB-FDCA-4313-BFB6-8EF96B746112}" destId="{AFAD0D4A-E306-40D4-96EB-D031E5C595A3}" srcOrd="1" destOrd="0" presId="urn:microsoft.com/office/officeart/2005/8/layout/orgChart1"/>
    <dgm:cxn modelId="{80460419-1F3E-4A13-98ED-BE7624883A59}" type="presParOf" srcId="{AFAD0D4A-E306-40D4-96EB-D031E5C595A3}" destId="{46634CAB-264C-4604-8E91-768DB55D1171}" srcOrd="0" destOrd="0" presId="urn:microsoft.com/office/officeart/2005/8/layout/orgChart1"/>
    <dgm:cxn modelId="{67462F79-9640-4F42-8255-5AFCC83BDD25}" type="presParOf" srcId="{46634CAB-264C-4604-8E91-768DB55D1171}" destId="{2EF38B19-2303-4434-B3DD-7E887E320F2D}" srcOrd="0" destOrd="0" presId="urn:microsoft.com/office/officeart/2005/8/layout/orgChart1"/>
    <dgm:cxn modelId="{865BAD24-C1F7-4448-84BB-1F90B4FD6EAD}" type="presParOf" srcId="{46634CAB-264C-4604-8E91-768DB55D1171}" destId="{C98DD50E-AFE3-40F4-BFBA-54E30405B824}" srcOrd="1" destOrd="0" presId="urn:microsoft.com/office/officeart/2005/8/layout/orgChart1"/>
    <dgm:cxn modelId="{A018C978-FA9A-4753-A17F-D6A4CC67A727}" type="presParOf" srcId="{AFAD0D4A-E306-40D4-96EB-D031E5C595A3}" destId="{1E50F149-FE60-448E-B49B-F8B432102F14}" srcOrd="1" destOrd="0" presId="urn:microsoft.com/office/officeart/2005/8/layout/orgChart1"/>
    <dgm:cxn modelId="{C05E8C7D-F1C9-40FB-80A3-0A0478350232}" type="presParOf" srcId="{1E50F149-FE60-448E-B49B-F8B432102F14}" destId="{B7A319E6-413F-496B-9F24-50CEAFFC6E69}" srcOrd="0" destOrd="0" presId="urn:microsoft.com/office/officeart/2005/8/layout/orgChart1"/>
    <dgm:cxn modelId="{9D57B32A-76AD-435F-8E50-35073A08D558}" type="presParOf" srcId="{1E50F149-FE60-448E-B49B-F8B432102F14}" destId="{E173B004-2517-4157-861D-22EC869B058E}" srcOrd="1" destOrd="0" presId="urn:microsoft.com/office/officeart/2005/8/layout/orgChart1"/>
    <dgm:cxn modelId="{24BEFBED-380C-4C60-A471-297D749B9A0C}" type="presParOf" srcId="{E173B004-2517-4157-861D-22EC869B058E}" destId="{9A4FFFD5-2827-4EBD-AFF2-446B49BBBF4A}" srcOrd="0" destOrd="0" presId="urn:microsoft.com/office/officeart/2005/8/layout/orgChart1"/>
    <dgm:cxn modelId="{0A8D5FBA-1C52-4130-BDA6-8D1E523113BD}" type="presParOf" srcId="{9A4FFFD5-2827-4EBD-AFF2-446B49BBBF4A}" destId="{52274E57-260C-4C61-9751-09D2D61A9947}" srcOrd="0" destOrd="0" presId="urn:microsoft.com/office/officeart/2005/8/layout/orgChart1"/>
    <dgm:cxn modelId="{7B2DD41F-20DE-4F01-BFA8-D6FEF3B6CF68}" type="presParOf" srcId="{9A4FFFD5-2827-4EBD-AFF2-446B49BBBF4A}" destId="{7F3D896E-155F-446B-9F49-06CE3F1102E2}" srcOrd="1" destOrd="0" presId="urn:microsoft.com/office/officeart/2005/8/layout/orgChart1"/>
    <dgm:cxn modelId="{D2301782-BB03-49BB-BA19-38C9F625EC1C}" type="presParOf" srcId="{E173B004-2517-4157-861D-22EC869B058E}" destId="{A5B9708C-B6D1-45D1-9119-21F0649B606C}" srcOrd="1" destOrd="0" presId="urn:microsoft.com/office/officeart/2005/8/layout/orgChart1"/>
    <dgm:cxn modelId="{87D90A66-B71C-48B5-AA5A-7FE1C6A06B10}" type="presParOf" srcId="{E173B004-2517-4157-861D-22EC869B058E}" destId="{27DA4591-BB81-4C1C-A9B7-1BEF62956E10}" srcOrd="2" destOrd="0" presId="urn:microsoft.com/office/officeart/2005/8/layout/orgChart1"/>
    <dgm:cxn modelId="{59E3EB10-618F-4980-98B9-6D4F36C33796}" type="presParOf" srcId="{1E50F149-FE60-448E-B49B-F8B432102F14}" destId="{B32D54AD-F4D0-49BF-8128-EB205BB22EF1}" srcOrd="2" destOrd="0" presId="urn:microsoft.com/office/officeart/2005/8/layout/orgChart1"/>
    <dgm:cxn modelId="{0899DE55-2C6B-4CB9-83CE-8E270FE27D11}" type="presParOf" srcId="{1E50F149-FE60-448E-B49B-F8B432102F14}" destId="{1B8B3EA2-2482-4D71-B6E9-38CF76A2BF18}" srcOrd="3" destOrd="0" presId="urn:microsoft.com/office/officeart/2005/8/layout/orgChart1"/>
    <dgm:cxn modelId="{3CA22B2D-36F3-42E9-BD33-5A74D1E399AF}" type="presParOf" srcId="{1B8B3EA2-2482-4D71-B6E9-38CF76A2BF18}" destId="{D8A2CCA3-3060-4284-A045-63A06A1D77D2}" srcOrd="0" destOrd="0" presId="urn:microsoft.com/office/officeart/2005/8/layout/orgChart1"/>
    <dgm:cxn modelId="{C2509A11-7083-47F8-8EFD-C06EC98245F5}" type="presParOf" srcId="{D8A2CCA3-3060-4284-A045-63A06A1D77D2}" destId="{D0BAE258-3EFB-4623-A225-DC2541BE377B}" srcOrd="0" destOrd="0" presId="urn:microsoft.com/office/officeart/2005/8/layout/orgChart1"/>
    <dgm:cxn modelId="{E015A640-7AC3-4CAB-A8F6-FD48311BE47E}" type="presParOf" srcId="{D8A2CCA3-3060-4284-A045-63A06A1D77D2}" destId="{56999E0D-6251-4EF4-9DF4-FA90CFE23CF6}" srcOrd="1" destOrd="0" presId="urn:microsoft.com/office/officeart/2005/8/layout/orgChart1"/>
    <dgm:cxn modelId="{F00589C1-D086-4FA0-B947-5596C1137EAF}" type="presParOf" srcId="{1B8B3EA2-2482-4D71-B6E9-38CF76A2BF18}" destId="{27DB69EA-5800-4989-A697-ACF6C4C0759A}" srcOrd="1" destOrd="0" presId="urn:microsoft.com/office/officeart/2005/8/layout/orgChart1"/>
    <dgm:cxn modelId="{44A6073E-6368-49AE-9764-5ADE9D3ED45D}" type="presParOf" srcId="{1B8B3EA2-2482-4D71-B6E9-38CF76A2BF18}" destId="{BDDA86EB-71CA-478F-9C2B-51FC9E2CDF1C}" srcOrd="2" destOrd="0" presId="urn:microsoft.com/office/officeart/2005/8/layout/orgChart1"/>
    <dgm:cxn modelId="{BFE8FC4A-55C7-4D19-B9DA-A5B8EF6808E4}" type="presParOf" srcId="{AFAD0D4A-E306-40D4-96EB-D031E5C595A3}" destId="{A5E57362-1EE2-40D2-B280-E261E6515B0D}" srcOrd="2" destOrd="0" presId="urn:microsoft.com/office/officeart/2005/8/layout/orgChart1"/>
    <dgm:cxn modelId="{A16488EC-691A-4ADE-9E7D-4B4FDE280C67}" type="presParOf" srcId="{D17AC8BB-FDCA-4313-BFB6-8EF96B746112}" destId="{E0C23051-D453-4EBC-BAF4-37D00C95D34B}" srcOrd="2" destOrd="0" presId="urn:microsoft.com/office/officeart/2005/8/layout/orgChart1"/>
    <dgm:cxn modelId="{203325EF-76A1-4983-8708-5900DBC1A70A}" type="presParOf" srcId="{D17AC8BB-FDCA-4313-BFB6-8EF96B746112}" destId="{4E3372B5-FCEE-4653-91B5-5C0BB706A59A}" srcOrd="3" destOrd="0" presId="urn:microsoft.com/office/officeart/2005/8/layout/orgChart1"/>
    <dgm:cxn modelId="{FBFC8051-A907-4A8A-A1B8-3EA4DB70194A}" type="presParOf" srcId="{4E3372B5-FCEE-4653-91B5-5C0BB706A59A}" destId="{15494079-763C-436F-A0B3-E9B4DFEEB256}" srcOrd="0" destOrd="0" presId="urn:microsoft.com/office/officeart/2005/8/layout/orgChart1"/>
    <dgm:cxn modelId="{FDD765BD-79CA-4BEE-9798-221F09C83BFA}" type="presParOf" srcId="{15494079-763C-436F-A0B3-E9B4DFEEB256}" destId="{8FCE9A3B-4F54-40B9-8E81-A2DA0D5DB935}" srcOrd="0" destOrd="0" presId="urn:microsoft.com/office/officeart/2005/8/layout/orgChart1"/>
    <dgm:cxn modelId="{86175B95-7A8B-4B3E-B227-4BF88F4A89B7}" type="presParOf" srcId="{15494079-763C-436F-A0B3-E9B4DFEEB256}" destId="{329808CA-C53E-4C1B-B9FD-1C070E0ED7F9}" srcOrd="1" destOrd="0" presId="urn:microsoft.com/office/officeart/2005/8/layout/orgChart1"/>
    <dgm:cxn modelId="{193CBE5B-8CC4-4343-9040-C520614880B2}" type="presParOf" srcId="{4E3372B5-FCEE-4653-91B5-5C0BB706A59A}" destId="{955F4EED-744E-434B-88CF-549E03FB87DA}" srcOrd="1" destOrd="0" presId="urn:microsoft.com/office/officeart/2005/8/layout/orgChart1"/>
    <dgm:cxn modelId="{2DE00BD3-095C-4F3B-AAE8-5979A6109DE4}" type="presParOf" srcId="{955F4EED-744E-434B-88CF-549E03FB87DA}" destId="{15B8D94D-72EC-4F1B-8066-834B407E9D14}" srcOrd="0" destOrd="0" presId="urn:microsoft.com/office/officeart/2005/8/layout/orgChart1"/>
    <dgm:cxn modelId="{3DE3B012-4F43-4C76-9898-A3EB5857CF50}" type="presParOf" srcId="{955F4EED-744E-434B-88CF-549E03FB87DA}" destId="{FE1F5CDF-0231-4FE9-B09C-5CA0A1F7F98C}" srcOrd="1" destOrd="0" presId="urn:microsoft.com/office/officeart/2005/8/layout/orgChart1"/>
    <dgm:cxn modelId="{47D4C099-B837-460D-82D2-6E199C2FF639}" type="presParOf" srcId="{FE1F5CDF-0231-4FE9-B09C-5CA0A1F7F98C}" destId="{67659979-A227-4F67-AC96-89248CBE36C9}" srcOrd="0" destOrd="0" presId="urn:microsoft.com/office/officeart/2005/8/layout/orgChart1"/>
    <dgm:cxn modelId="{46528764-53F3-4D5E-8F38-4D18EBF45606}" type="presParOf" srcId="{67659979-A227-4F67-AC96-89248CBE36C9}" destId="{A3CFDE96-CA81-4648-9B85-1ADF5AA86C51}" srcOrd="0" destOrd="0" presId="urn:microsoft.com/office/officeart/2005/8/layout/orgChart1"/>
    <dgm:cxn modelId="{5C77E56F-7315-4F9E-8DD3-8D0835D69A8F}" type="presParOf" srcId="{67659979-A227-4F67-AC96-89248CBE36C9}" destId="{7DA66EDE-3953-4FFC-982A-0DCC6614948C}" srcOrd="1" destOrd="0" presId="urn:microsoft.com/office/officeart/2005/8/layout/orgChart1"/>
    <dgm:cxn modelId="{5E761248-FDB3-420A-A8BB-E689F61D988E}" type="presParOf" srcId="{FE1F5CDF-0231-4FE9-B09C-5CA0A1F7F98C}" destId="{F9A4A769-A126-4677-9A8E-520A87BD6A60}" srcOrd="1" destOrd="0" presId="urn:microsoft.com/office/officeart/2005/8/layout/orgChart1"/>
    <dgm:cxn modelId="{4F7A277C-8972-4115-92A0-D0A836500C28}" type="presParOf" srcId="{FE1F5CDF-0231-4FE9-B09C-5CA0A1F7F98C}" destId="{E04BFDE9-2396-48D2-BA19-60164E4E42BB}" srcOrd="2" destOrd="0" presId="urn:microsoft.com/office/officeart/2005/8/layout/orgChart1"/>
    <dgm:cxn modelId="{281CF124-77FC-4599-8438-CDF11BFEC66A}" type="presParOf" srcId="{E04BFDE9-2396-48D2-BA19-60164E4E42BB}" destId="{D8B7064C-595C-4BDC-8CF6-DF7E82AD44E3}" srcOrd="0" destOrd="0" presId="urn:microsoft.com/office/officeart/2005/8/layout/orgChart1"/>
    <dgm:cxn modelId="{F1426EB7-3A6E-490C-BB38-E111135FE8A5}" type="presParOf" srcId="{E04BFDE9-2396-48D2-BA19-60164E4E42BB}" destId="{DB955374-71F9-4CEF-ACC9-0717135A804E}" srcOrd="1" destOrd="0" presId="urn:microsoft.com/office/officeart/2005/8/layout/orgChart1"/>
    <dgm:cxn modelId="{1B33E158-711B-4994-9F22-C34244B8C773}" type="presParOf" srcId="{DB955374-71F9-4CEF-ACC9-0717135A804E}" destId="{71B83967-23EB-47F2-9DAE-CD226AC33D2B}" srcOrd="0" destOrd="0" presId="urn:microsoft.com/office/officeart/2005/8/layout/orgChart1"/>
    <dgm:cxn modelId="{DDD565E3-1D0D-4185-8E4D-A34897E2CF13}" type="presParOf" srcId="{71B83967-23EB-47F2-9DAE-CD226AC33D2B}" destId="{BDD67115-B8BC-4E96-B78A-1D94FBDCAEA0}" srcOrd="0" destOrd="0" presId="urn:microsoft.com/office/officeart/2005/8/layout/orgChart1"/>
    <dgm:cxn modelId="{A97DCEFB-0178-46C4-A75E-87F23EA618EF}" type="presParOf" srcId="{71B83967-23EB-47F2-9DAE-CD226AC33D2B}" destId="{371FAE94-2B9D-491F-80D2-BAF1558BE076}" srcOrd="1" destOrd="0" presId="urn:microsoft.com/office/officeart/2005/8/layout/orgChart1"/>
    <dgm:cxn modelId="{70D3519E-16BA-4A83-91F6-621E4EEF9255}" type="presParOf" srcId="{DB955374-71F9-4CEF-ACC9-0717135A804E}" destId="{66BBB308-754C-428F-B0FD-FF6C458FF0C1}" srcOrd="1" destOrd="0" presId="urn:microsoft.com/office/officeart/2005/8/layout/orgChart1"/>
    <dgm:cxn modelId="{A0FF5457-BD63-4DF9-841F-7EB38007CA22}" type="presParOf" srcId="{DB955374-71F9-4CEF-ACC9-0717135A804E}" destId="{67D59C72-EE20-44E3-BE2D-4D44A3C8E227}" srcOrd="2" destOrd="0" presId="urn:microsoft.com/office/officeart/2005/8/layout/orgChart1"/>
    <dgm:cxn modelId="{A64044BF-5BCE-4101-9919-AC4D5EC45846}" type="presParOf" srcId="{4E3372B5-FCEE-4653-91B5-5C0BB706A59A}" destId="{28AA156C-6B0A-4DF7-9000-A21FAD534C94}" srcOrd="2" destOrd="0" presId="urn:microsoft.com/office/officeart/2005/8/layout/orgChart1"/>
    <dgm:cxn modelId="{BC322D1F-AD4A-4CA8-867A-D7E0725FDC77}" type="presParOf" srcId="{28AA156C-6B0A-4DF7-9000-A21FAD534C94}" destId="{87AE922D-E82C-4499-88B4-DD3D396B5770}" srcOrd="0" destOrd="0" presId="urn:microsoft.com/office/officeart/2005/8/layout/orgChart1"/>
    <dgm:cxn modelId="{0EA48707-09E1-4ED8-97C3-6370B3A11BE5}" type="presParOf" srcId="{28AA156C-6B0A-4DF7-9000-A21FAD534C94}" destId="{5AF838CC-8646-440E-866F-F1FDA546972F}" srcOrd="1" destOrd="0" presId="urn:microsoft.com/office/officeart/2005/8/layout/orgChart1"/>
    <dgm:cxn modelId="{D86C715B-9090-441B-BCD7-C2FC7FED2F7D}" type="presParOf" srcId="{5AF838CC-8646-440E-866F-F1FDA546972F}" destId="{7B3B9801-ED23-46D5-9E4B-628E2E206B9F}" srcOrd="0" destOrd="0" presId="urn:microsoft.com/office/officeart/2005/8/layout/orgChart1"/>
    <dgm:cxn modelId="{36E4915B-C934-4321-82CA-1598DEA2D481}" type="presParOf" srcId="{7B3B9801-ED23-46D5-9E4B-628E2E206B9F}" destId="{5650AFF1-0CFC-4F7E-B179-56B83CAB3DE3}" srcOrd="0" destOrd="0" presId="urn:microsoft.com/office/officeart/2005/8/layout/orgChart1"/>
    <dgm:cxn modelId="{CBE1F5D3-FDC4-4D42-ABDB-A44CBAED396F}" type="presParOf" srcId="{7B3B9801-ED23-46D5-9E4B-628E2E206B9F}" destId="{68F43468-C38D-4349-B465-E174DFB98BF9}" srcOrd="1" destOrd="0" presId="urn:microsoft.com/office/officeart/2005/8/layout/orgChart1"/>
    <dgm:cxn modelId="{D27F6B80-719B-4C67-8F31-8CA9E03D5920}" type="presParOf" srcId="{5AF838CC-8646-440E-866F-F1FDA546972F}" destId="{6B98B960-DC02-4125-A39E-EB13CA419E9D}" srcOrd="1" destOrd="0" presId="urn:microsoft.com/office/officeart/2005/8/layout/orgChart1"/>
    <dgm:cxn modelId="{6DE8A833-F0B5-4688-92BE-03C04316E06F}" type="presParOf" srcId="{5AF838CC-8646-440E-866F-F1FDA546972F}" destId="{7A3F95B4-AEA2-465F-9D98-4D5FEA2EAC27}" srcOrd="2" destOrd="0" presId="urn:microsoft.com/office/officeart/2005/8/layout/orgChart1"/>
    <dgm:cxn modelId="{A34AD08F-22D2-4984-9346-C7D756123830}" type="presParOf" srcId="{5D14AFD9-1C76-44D9-9760-CE39473A3C1F}" destId="{CE2EEC8F-8101-4463-A7AD-9E7DC30C1CDF}" srcOrd="2" destOrd="0" presId="urn:microsoft.com/office/officeart/2005/8/layout/orgChart1"/>
    <dgm:cxn modelId="{AD2D3628-8693-423E-A9A8-1E73D570F3F9}" type="presParOf" srcId="{CE2EEC8F-8101-4463-A7AD-9E7DC30C1CDF}" destId="{8646A23B-20A4-4035-9AB7-D15AEEDFE223}" srcOrd="0" destOrd="0" presId="urn:microsoft.com/office/officeart/2005/8/layout/orgChart1"/>
    <dgm:cxn modelId="{B250DA0E-BE78-4A18-8B6A-7BD42921619C}" type="presParOf" srcId="{CE2EEC8F-8101-4463-A7AD-9E7DC30C1CDF}" destId="{BB986020-A222-4257-95D1-E8AD8EFDF666}" srcOrd="1" destOrd="0" presId="urn:microsoft.com/office/officeart/2005/8/layout/orgChart1"/>
    <dgm:cxn modelId="{7560B21E-EAAC-4BD8-9C88-EBD467DABC9A}" type="presParOf" srcId="{BB986020-A222-4257-95D1-E8AD8EFDF666}" destId="{BF3D2057-8B1D-4B5C-A239-9652883E8D49}" srcOrd="0" destOrd="0" presId="urn:microsoft.com/office/officeart/2005/8/layout/orgChart1"/>
    <dgm:cxn modelId="{6D4D9B4C-6042-47FD-86E5-32B9C1E8E07D}" type="presParOf" srcId="{BF3D2057-8B1D-4B5C-A239-9652883E8D49}" destId="{4FDCD523-2CB0-425F-81CC-FA378AA2F2A1}" srcOrd="0" destOrd="0" presId="urn:microsoft.com/office/officeart/2005/8/layout/orgChart1"/>
    <dgm:cxn modelId="{41CDA87A-8DFA-42D4-A4D2-26DCE1202874}" type="presParOf" srcId="{BF3D2057-8B1D-4B5C-A239-9652883E8D49}" destId="{1500DB5E-4D61-4779-B426-55C887F4B4BD}" srcOrd="1" destOrd="0" presId="urn:microsoft.com/office/officeart/2005/8/layout/orgChart1"/>
    <dgm:cxn modelId="{66921693-9478-42A9-9F6C-85986D29BC83}" type="presParOf" srcId="{BB986020-A222-4257-95D1-E8AD8EFDF666}" destId="{B325ADD2-A2EF-46F3-9673-9B8BA835C7F3}" srcOrd="1" destOrd="0" presId="urn:microsoft.com/office/officeart/2005/8/layout/orgChart1"/>
    <dgm:cxn modelId="{2E6E96CB-A8BA-45D7-90BC-55F179A3D086}" type="presParOf" srcId="{BB986020-A222-4257-95D1-E8AD8EFDF666}" destId="{87896324-9FE3-459F-A601-4EAFE3349BC1}" srcOrd="2" destOrd="0" presId="urn:microsoft.com/office/officeart/2005/8/layout/orgChart1"/>
    <dgm:cxn modelId="{32476CF5-47B3-4261-8F14-C10BFAD5FDD9}" type="presParOf" srcId="{CE2EEC8F-8101-4463-A7AD-9E7DC30C1CDF}" destId="{0A0EFE7A-C4C9-4497-B9DF-A5E61F74136E}" srcOrd="2" destOrd="0" presId="urn:microsoft.com/office/officeart/2005/8/layout/orgChart1"/>
    <dgm:cxn modelId="{73D85A39-76BD-4E34-B053-3E9804797B80}" type="presParOf" srcId="{CE2EEC8F-8101-4463-A7AD-9E7DC30C1CDF}" destId="{DDF6B448-A889-4A81-A706-4A8F45DF8492}" srcOrd="3" destOrd="0" presId="urn:microsoft.com/office/officeart/2005/8/layout/orgChart1"/>
    <dgm:cxn modelId="{4E769614-10C9-4D4E-AF90-468EDB2C3CA2}" type="presParOf" srcId="{DDF6B448-A889-4A81-A706-4A8F45DF8492}" destId="{168DBAF2-BBF5-449B-9B27-5A134F516A53}" srcOrd="0" destOrd="0" presId="urn:microsoft.com/office/officeart/2005/8/layout/orgChart1"/>
    <dgm:cxn modelId="{E418518D-9AA7-44F9-9EC1-B266DEB8B38D}" type="presParOf" srcId="{168DBAF2-BBF5-449B-9B27-5A134F516A53}" destId="{04B0694C-E950-483A-B186-2F238BB2AAF4}" srcOrd="0" destOrd="0" presId="urn:microsoft.com/office/officeart/2005/8/layout/orgChart1"/>
    <dgm:cxn modelId="{A5B05355-C369-48E6-A623-F36D41C5E52C}" type="presParOf" srcId="{168DBAF2-BBF5-449B-9B27-5A134F516A53}" destId="{A985B21B-859F-492E-B61B-00ABCD80B891}" srcOrd="1" destOrd="0" presId="urn:microsoft.com/office/officeart/2005/8/layout/orgChart1"/>
    <dgm:cxn modelId="{0C7C555C-9D2E-4ED1-90BD-4E784CE5731E}" type="presParOf" srcId="{DDF6B448-A889-4A81-A706-4A8F45DF8492}" destId="{ED6511E1-12E1-4ED3-9E5B-92BB8B6F28CF}" srcOrd="1" destOrd="0" presId="urn:microsoft.com/office/officeart/2005/8/layout/orgChart1"/>
    <dgm:cxn modelId="{A51BBA24-C548-4330-88C4-7AB5C7190EB3}" type="presParOf" srcId="{DDF6B448-A889-4A81-A706-4A8F45DF8492}" destId="{F8779433-9B11-4AE1-A574-6254CFF85AAD}"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6850CE8-7818-421B-959C-777BBC6A817B}"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A0CA1167-4680-42E8-921A-8C0D9FC666F8}">
      <dgm:prSet phldrT="[Text]"/>
      <dgm:spPr/>
      <dgm:t>
        <a:bodyPr/>
        <a:lstStyle/>
        <a:p>
          <a:r>
            <a:rPr lang="en-US" dirty="0"/>
            <a:t>FINA</a:t>
          </a:r>
        </a:p>
      </dgm:t>
    </dgm:pt>
    <dgm:pt modelId="{090DA3B4-A61D-4E95-87BC-FD0DBE35DF4A}" type="parTrans" cxnId="{B9649A4F-83F2-42F7-A075-BCB5C4839C29}">
      <dgm:prSet/>
      <dgm:spPr/>
      <dgm:t>
        <a:bodyPr/>
        <a:lstStyle/>
        <a:p>
          <a:endParaRPr lang="en-US"/>
        </a:p>
      </dgm:t>
    </dgm:pt>
    <dgm:pt modelId="{D999AC54-596B-431D-983A-8A9721FA0E72}" type="sibTrans" cxnId="{B9649A4F-83F2-42F7-A075-BCB5C4839C29}">
      <dgm:prSet/>
      <dgm:spPr/>
      <dgm:t>
        <a:bodyPr/>
        <a:lstStyle/>
        <a:p>
          <a:endParaRPr lang="en-US"/>
        </a:p>
      </dgm:t>
    </dgm:pt>
    <dgm:pt modelId="{6F375CDD-C62F-4361-95DF-55B341F92FD4}">
      <dgm:prSet/>
      <dgm:spPr/>
      <dgm:t>
        <a:bodyPr/>
        <a:lstStyle/>
        <a:p>
          <a:r>
            <a:rPr lang="en-US" dirty="0"/>
            <a:t>USA SWIMMING</a:t>
          </a:r>
        </a:p>
      </dgm:t>
    </dgm:pt>
    <dgm:pt modelId="{844D28B0-AE9A-4BF5-B877-3A35D98AAC07}" type="parTrans" cxnId="{2D9E2052-A49C-496D-A185-D6698C991E4D}">
      <dgm:prSet/>
      <dgm:spPr/>
      <dgm:t>
        <a:bodyPr/>
        <a:lstStyle/>
        <a:p>
          <a:endParaRPr lang="en-US"/>
        </a:p>
      </dgm:t>
    </dgm:pt>
    <dgm:pt modelId="{0D834FCC-3502-4C46-84D4-41094C4AEDBE}" type="sibTrans" cxnId="{2D9E2052-A49C-496D-A185-D6698C991E4D}">
      <dgm:prSet/>
      <dgm:spPr/>
      <dgm:t>
        <a:bodyPr/>
        <a:lstStyle/>
        <a:p>
          <a:endParaRPr lang="en-US"/>
        </a:p>
      </dgm:t>
    </dgm:pt>
    <dgm:pt modelId="{046293E5-414B-4ED1-92E7-3B0E93FF5FAE}">
      <dgm:prSet/>
      <dgm:spPr/>
      <dgm:t>
        <a:bodyPr/>
        <a:lstStyle/>
        <a:p>
          <a:r>
            <a:rPr lang="en-US" dirty="0"/>
            <a:t>YMCA</a:t>
          </a:r>
        </a:p>
        <a:p>
          <a:r>
            <a:rPr lang="en-US" dirty="0"/>
            <a:t>USA-S Rules</a:t>
          </a:r>
        </a:p>
      </dgm:t>
    </dgm:pt>
    <dgm:pt modelId="{70DBD2E0-29CE-42C9-AC6F-169CB970100D}" type="parTrans" cxnId="{4122F4FC-52FB-4A49-BCC9-CD668E280363}">
      <dgm:prSet/>
      <dgm:spPr/>
      <dgm:t>
        <a:bodyPr/>
        <a:lstStyle/>
        <a:p>
          <a:endParaRPr lang="en-US"/>
        </a:p>
      </dgm:t>
    </dgm:pt>
    <dgm:pt modelId="{39C0B496-1EB0-4B0F-9136-56D8FDDBA818}" type="sibTrans" cxnId="{4122F4FC-52FB-4A49-BCC9-CD668E280363}">
      <dgm:prSet/>
      <dgm:spPr/>
      <dgm:t>
        <a:bodyPr/>
        <a:lstStyle/>
        <a:p>
          <a:endParaRPr lang="en-US"/>
        </a:p>
      </dgm:t>
    </dgm:pt>
    <dgm:pt modelId="{3E92048A-CF4A-4063-A942-F03BD143D248}">
      <dgm:prSet/>
      <dgm:spPr/>
      <dgm:t>
        <a:bodyPr/>
        <a:lstStyle/>
        <a:p>
          <a:r>
            <a:rPr lang="en-US" dirty="0"/>
            <a:t>NCAA</a:t>
          </a:r>
        </a:p>
      </dgm:t>
    </dgm:pt>
    <dgm:pt modelId="{CB80CCD7-B68B-410C-B2EC-D2B16A74FF2B}" type="parTrans" cxnId="{DEA42EE0-FAB0-4017-A175-0F47CC239E9D}">
      <dgm:prSet/>
      <dgm:spPr/>
      <dgm:t>
        <a:bodyPr/>
        <a:lstStyle/>
        <a:p>
          <a:endParaRPr lang="en-US"/>
        </a:p>
      </dgm:t>
    </dgm:pt>
    <dgm:pt modelId="{CC8761F3-3489-4FD3-A2E3-F57899BCB3D4}" type="sibTrans" cxnId="{DEA42EE0-FAB0-4017-A175-0F47CC239E9D}">
      <dgm:prSet/>
      <dgm:spPr/>
      <dgm:t>
        <a:bodyPr/>
        <a:lstStyle/>
        <a:p>
          <a:endParaRPr lang="en-US"/>
        </a:p>
      </dgm:t>
    </dgm:pt>
    <dgm:pt modelId="{A687F3F8-FF82-4860-8D87-ECF00ABAED0F}">
      <dgm:prSet/>
      <dgm:spPr/>
      <dgm:t>
        <a:bodyPr/>
        <a:lstStyle/>
        <a:p>
          <a:r>
            <a:rPr lang="en-US" dirty="0"/>
            <a:t>NFHS</a:t>
          </a:r>
        </a:p>
      </dgm:t>
    </dgm:pt>
    <dgm:pt modelId="{AC3145B4-DFAC-47CD-ABDA-A888C7245BD2}" type="parTrans" cxnId="{3BDB1406-3E9B-482E-B218-3611129BD101}">
      <dgm:prSet/>
      <dgm:spPr/>
      <dgm:t>
        <a:bodyPr/>
        <a:lstStyle/>
        <a:p>
          <a:endParaRPr lang="en-US"/>
        </a:p>
      </dgm:t>
    </dgm:pt>
    <dgm:pt modelId="{C4F0F878-EBF2-4F98-B33F-20D24A615583}" type="sibTrans" cxnId="{3BDB1406-3E9B-482E-B218-3611129BD101}">
      <dgm:prSet/>
      <dgm:spPr/>
      <dgm:t>
        <a:bodyPr/>
        <a:lstStyle/>
        <a:p>
          <a:endParaRPr lang="en-US"/>
        </a:p>
      </dgm:t>
    </dgm:pt>
    <dgm:pt modelId="{2AA74AD7-8634-45F4-AFE7-A045A9112D24}">
      <dgm:prSet/>
      <dgm:spPr/>
      <dgm:t>
        <a:bodyPr/>
        <a:lstStyle/>
        <a:p>
          <a:r>
            <a:rPr lang="en-US" dirty="0"/>
            <a:t>Summer</a:t>
          </a:r>
        </a:p>
        <a:p>
          <a:r>
            <a:rPr lang="en-US" dirty="0"/>
            <a:t>Recreational </a:t>
          </a:r>
        </a:p>
        <a:p>
          <a:r>
            <a:rPr lang="en-US" dirty="0"/>
            <a:t>Leagues</a:t>
          </a:r>
        </a:p>
      </dgm:t>
    </dgm:pt>
    <dgm:pt modelId="{9107F928-0696-4D67-B43B-C934E29E3F04}" type="parTrans" cxnId="{E1AC3BE4-A6D2-4718-9D86-E307F3D03FE9}">
      <dgm:prSet/>
      <dgm:spPr/>
      <dgm:t>
        <a:bodyPr/>
        <a:lstStyle/>
        <a:p>
          <a:endParaRPr lang="en-US"/>
        </a:p>
      </dgm:t>
    </dgm:pt>
    <dgm:pt modelId="{DE0444EB-22F4-4E5D-B8E3-A7C55FAA413C}" type="sibTrans" cxnId="{E1AC3BE4-A6D2-4718-9D86-E307F3D03FE9}">
      <dgm:prSet/>
      <dgm:spPr/>
      <dgm:t>
        <a:bodyPr/>
        <a:lstStyle/>
        <a:p>
          <a:endParaRPr lang="en-US"/>
        </a:p>
      </dgm:t>
    </dgm:pt>
    <dgm:pt modelId="{098128EC-498F-4449-8365-9E4EB7C8CF90}" type="pres">
      <dgm:prSet presAssocID="{E6850CE8-7818-421B-959C-777BBC6A817B}" presName="hierChild1" presStyleCnt="0">
        <dgm:presLayoutVars>
          <dgm:orgChart val="1"/>
          <dgm:chPref val="1"/>
          <dgm:dir/>
          <dgm:animOne val="branch"/>
          <dgm:animLvl val="lvl"/>
          <dgm:resizeHandles/>
        </dgm:presLayoutVars>
      </dgm:prSet>
      <dgm:spPr/>
    </dgm:pt>
    <dgm:pt modelId="{06378823-C617-4E34-8B9A-C2C5785E43A0}" type="pres">
      <dgm:prSet presAssocID="{A0CA1167-4680-42E8-921A-8C0D9FC666F8}" presName="hierRoot1" presStyleCnt="0">
        <dgm:presLayoutVars>
          <dgm:hierBranch val="init"/>
        </dgm:presLayoutVars>
      </dgm:prSet>
      <dgm:spPr/>
    </dgm:pt>
    <dgm:pt modelId="{40C82FBC-8179-4CA7-B3B5-155059D1FF60}" type="pres">
      <dgm:prSet presAssocID="{A0CA1167-4680-42E8-921A-8C0D9FC666F8}" presName="rootComposite1" presStyleCnt="0"/>
      <dgm:spPr/>
    </dgm:pt>
    <dgm:pt modelId="{C7AA67B6-7754-4FFB-83AC-6BBDAC164969}" type="pres">
      <dgm:prSet presAssocID="{A0CA1167-4680-42E8-921A-8C0D9FC666F8}" presName="rootText1" presStyleLbl="node0" presStyleIdx="0" presStyleCnt="1">
        <dgm:presLayoutVars>
          <dgm:chPref val="3"/>
        </dgm:presLayoutVars>
      </dgm:prSet>
      <dgm:spPr/>
    </dgm:pt>
    <dgm:pt modelId="{DE337440-ABB2-42ED-B9A9-6ECD21312A60}" type="pres">
      <dgm:prSet presAssocID="{A0CA1167-4680-42E8-921A-8C0D9FC666F8}" presName="rootConnector1" presStyleLbl="node1" presStyleIdx="0" presStyleCnt="0"/>
      <dgm:spPr/>
    </dgm:pt>
    <dgm:pt modelId="{8A5FC378-4F0E-4B8C-A5E6-439364B15E82}" type="pres">
      <dgm:prSet presAssocID="{A0CA1167-4680-42E8-921A-8C0D9FC666F8}" presName="hierChild2" presStyleCnt="0"/>
      <dgm:spPr/>
    </dgm:pt>
    <dgm:pt modelId="{47674DC4-2E98-4AE0-BC52-47B75B4F433A}" type="pres">
      <dgm:prSet presAssocID="{844D28B0-AE9A-4BF5-B877-3A35D98AAC07}" presName="Name37" presStyleLbl="parChTrans1D2" presStyleIdx="0" presStyleCnt="5"/>
      <dgm:spPr/>
    </dgm:pt>
    <dgm:pt modelId="{EAA18E6C-9FF4-448D-99EE-2A54FCDF9D43}" type="pres">
      <dgm:prSet presAssocID="{6F375CDD-C62F-4361-95DF-55B341F92FD4}" presName="hierRoot2" presStyleCnt="0">
        <dgm:presLayoutVars>
          <dgm:hierBranch val="init"/>
        </dgm:presLayoutVars>
      </dgm:prSet>
      <dgm:spPr/>
    </dgm:pt>
    <dgm:pt modelId="{4C0A025F-8CB0-4CA6-AFFD-449EB321E8B5}" type="pres">
      <dgm:prSet presAssocID="{6F375CDD-C62F-4361-95DF-55B341F92FD4}" presName="rootComposite" presStyleCnt="0"/>
      <dgm:spPr/>
    </dgm:pt>
    <dgm:pt modelId="{5EF0818B-DB27-4153-BE1D-2E82C5BA802F}" type="pres">
      <dgm:prSet presAssocID="{6F375CDD-C62F-4361-95DF-55B341F92FD4}" presName="rootText" presStyleLbl="node2" presStyleIdx="0" presStyleCnt="5">
        <dgm:presLayoutVars>
          <dgm:chPref val="3"/>
        </dgm:presLayoutVars>
      </dgm:prSet>
      <dgm:spPr/>
    </dgm:pt>
    <dgm:pt modelId="{0CC2958D-F744-40CD-A5C8-144CDB040FAC}" type="pres">
      <dgm:prSet presAssocID="{6F375CDD-C62F-4361-95DF-55B341F92FD4}" presName="rootConnector" presStyleLbl="node2" presStyleIdx="0" presStyleCnt="5"/>
      <dgm:spPr/>
    </dgm:pt>
    <dgm:pt modelId="{18B986C3-652A-46C4-ABF8-D7DE93E5AF33}" type="pres">
      <dgm:prSet presAssocID="{6F375CDD-C62F-4361-95DF-55B341F92FD4}" presName="hierChild4" presStyleCnt="0"/>
      <dgm:spPr/>
    </dgm:pt>
    <dgm:pt modelId="{654C5905-1936-49D9-A243-BF77EC490A11}" type="pres">
      <dgm:prSet presAssocID="{6F375CDD-C62F-4361-95DF-55B341F92FD4}" presName="hierChild5" presStyleCnt="0"/>
      <dgm:spPr/>
    </dgm:pt>
    <dgm:pt modelId="{38E51813-29AB-467F-B97F-4B8006421127}" type="pres">
      <dgm:prSet presAssocID="{70DBD2E0-29CE-42C9-AC6F-169CB970100D}" presName="Name37" presStyleLbl="parChTrans1D2" presStyleIdx="1" presStyleCnt="5"/>
      <dgm:spPr/>
    </dgm:pt>
    <dgm:pt modelId="{E9B582F0-276C-47A9-9456-75D2F3B755B4}" type="pres">
      <dgm:prSet presAssocID="{046293E5-414B-4ED1-92E7-3B0E93FF5FAE}" presName="hierRoot2" presStyleCnt="0">
        <dgm:presLayoutVars>
          <dgm:hierBranch val="init"/>
        </dgm:presLayoutVars>
      </dgm:prSet>
      <dgm:spPr/>
    </dgm:pt>
    <dgm:pt modelId="{C5B1BDC9-82EA-4B6B-B5AE-EB0A84D31F11}" type="pres">
      <dgm:prSet presAssocID="{046293E5-414B-4ED1-92E7-3B0E93FF5FAE}" presName="rootComposite" presStyleCnt="0"/>
      <dgm:spPr/>
    </dgm:pt>
    <dgm:pt modelId="{FC079958-1418-4EA7-9C7D-98D222C7CA05}" type="pres">
      <dgm:prSet presAssocID="{046293E5-414B-4ED1-92E7-3B0E93FF5FAE}" presName="rootText" presStyleLbl="node2" presStyleIdx="1" presStyleCnt="5">
        <dgm:presLayoutVars>
          <dgm:chPref val="3"/>
        </dgm:presLayoutVars>
      </dgm:prSet>
      <dgm:spPr/>
    </dgm:pt>
    <dgm:pt modelId="{DCCA8C2A-07D8-4FD0-91A6-D40574661A19}" type="pres">
      <dgm:prSet presAssocID="{046293E5-414B-4ED1-92E7-3B0E93FF5FAE}" presName="rootConnector" presStyleLbl="node2" presStyleIdx="1" presStyleCnt="5"/>
      <dgm:spPr/>
    </dgm:pt>
    <dgm:pt modelId="{B3AF4672-EE17-42D6-9A1B-F381CB3F5B8C}" type="pres">
      <dgm:prSet presAssocID="{046293E5-414B-4ED1-92E7-3B0E93FF5FAE}" presName="hierChild4" presStyleCnt="0"/>
      <dgm:spPr/>
    </dgm:pt>
    <dgm:pt modelId="{748EC670-427E-4C69-AA1F-553F4EB96403}" type="pres">
      <dgm:prSet presAssocID="{046293E5-414B-4ED1-92E7-3B0E93FF5FAE}" presName="hierChild5" presStyleCnt="0"/>
      <dgm:spPr/>
    </dgm:pt>
    <dgm:pt modelId="{74010034-2024-4B4F-BEDA-56666ECFF907}" type="pres">
      <dgm:prSet presAssocID="{CB80CCD7-B68B-410C-B2EC-D2B16A74FF2B}" presName="Name37" presStyleLbl="parChTrans1D2" presStyleIdx="2" presStyleCnt="5"/>
      <dgm:spPr/>
    </dgm:pt>
    <dgm:pt modelId="{D9AF639E-80C6-42B1-A114-F31AD6B80545}" type="pres">
      <dgm:prSet presAssocID="{3E92048A-CF4A-4063-A942-F03BD143D248}" presName="hierRoot2" presStyleCnt="0">
        <dgm:presLayoutVars>
          <dgm:hierBranch val="init"/>
        </dgm:presLayoutVars>
      </dgm:prSet>
      <dgm:spPr/>
    </dgm:pt>
    <dgm:pt modelId="{BD737FE0-E976-4C89-917E-4E7D25399FB4}" type="pres">
      <dgm:prSet presAssocID="{3E92048A-CF4A-4063-A942-F03BD143D248}" presName="rootComposite" presStyleCnt="0"/>
      <dgm:spPr/>
    </dgm:pt>
    <dgm:pt modelId="{499404D1-0193-4EEF-9B41-CE2320284079}" type="pres">
      <dgm:prSet presAssocID="{3E92048A-CF4A-4063-A942-F03BD143D248}" presName="rootText" presStyleLbl="node2" presStyleIdx="2" presStyleCnt="5">
        <dgm:presLayoutVars>
          <dgm:chPref val="3"/>
        </dgm:presLayoutVars>
      </dgm:prSet>
      <dgm:spPr/>
    </dgm:pt>
    <dgm:pt modelId="{A0927890-3F3A-492E-ACB1-5D429998D689}" type="pres">
      <dgm:prSet presAssocID="{3E92048A-CF4A-4063-A942-F03BD143D248}" presName="rootConnector" presStyleLbl="node2" presStyleIdx="2" presStyleCnt="5"/>
      <dgm:spPr/>
    </dgm:pt>
    <dgm:pt modelId="{48711EEE-8729-47DD-B2B2-8B081CA6E4F9}" type="pres">
      <dgm:prSet presAssocID="{3E92048A-CF4A-4063-A942-F03BD143D248}" presName="hierChild4" presStyleCnt="0"/>
      <dgm:spPr/>
    </dgm:pt>
    <dgm:pt modelId="{7C0D6AD9-E9DB-4EA9-ACEA-916D7FF6F3FB}" type="pres">
      <dgm:prSet presAssocID="{3E92048A-CF4A-4063-A942-F03BD143D248}" presName="hierChild5" presStyleCnt="0"/>
      <dgm:spPr/>
    </dgm:pt>
    <dgm:pt modelId="{D62B54D7-F346-45E7-B00C-36D938F8E6E8}" type="pres">
      <dgm:prSet presAssocID="{AC3145B4-DFAC-47CD-ABDA-A888C7245BD2}" presName="Name37" presStyleLbl="parChTrans1D2" presStyleIdx="3" presStyleCnt="5"/>
      <dgm:spPr/>
    </dgm:pt>
    <dgm:pt modelId="{A215FD57-30F6-4B1E-80A0-8B114012F6B3}" type="pres">
      <dgm:prSet presAssocID="{A687F3F8-FF82-4860-8D87-ECF00ABAED0F}" presName="hierRoot2" presStyleCnt="0">
        <dgm:presLayoutVars>
          <dgm:hierBranch val="init"/>
        </dgm:presLayoutVars>
      </dgm:prSet>
      <dgm:spPr/>
    </dgm:pt>
    <dgm:pt modelId="{4438D2D5-BF82-419D-B340-86EA8C9BA89F}" type="pres">
      <dgm:prSet presAssocID="{A687F3F8-FF82-4860-8D87-ECF00ABAED0F}" presName="rootComposite" presStyleCnt="0"/>
      <dgm:spPr/>
    </dgm:pt>
    <dgm:pt modelId="{E657717C-7661-4913-9FD4-FCD2A6165E39}" type="pres">
      <dgm:prSet presAssocID="{A687F3F8-FF82-4860-8D87-ECF00ABAED0F}" presName="rootText" presStyleLbl="node2" presStyleIdx="3" presStyleCnt="5">
        <dgm:presLayoutVars>
          <dgm:chPref val="3"/>
        </dgm:presLayoutVars>
      </dgm:prSet>
      <dgm:spPr/>
    </dgm:pt>
    <dgm:pt modelId="{975304D3-A239-4523-BC67-4CC161D14EBA}" type="pres">
      <dgm:prSet presAssocID="{A687F3F8-FF82-4860-8D87-ECF00ABAED0F}" presName="rootConnector" presStyleLbl="node2" presStyleIdx="3" presStyleCnt="5"/>
      <dgm:spPr/>
    </dgm:pt>
    <dgm:pt modelId="{D2477659-3054-490C-8CF5-E5C903E58F46}" type="pres">
      <dgm:prSet presAssocID="{A687F3F8-FF82-4860-8D87-ECF00ABAED0F}" presName="hierChild4" presStyleCnt="0"/>
      <dgm:spPr/>
    </dgm:pt>
    <dgm:pt modelId="{DA912301-3038-4A24-B8D5-78651781B528}" type="pres">
      <dgm:prSet presAssocID="{A687F3F8-FF82-4860-8D87-ECF00ABAED0F}" presName="hierChild5" presStyleCnt="0"/>
      <dgm:spPr/>
    </dgm:pt>
    <dgm:pt modelId="{F6EF69BE-D811-47AB-93F5-318749FA9B76}" type="pres">
      <dgm:prSet presAssocID="{9107F928-0696-4D67-B43B-C934E29E3F04}" presName="Name37" presStyleLbl="parChTrans1D2" presStyleIdx="4" presStyleCnt="5"/>
      <dgm:spPr/>
    </dgm:pt>
    <dgm:pt modelId="{646B8729-78E7-4B9E-B46F-66A0C4DD1A31}" type="pres">
      <dgm:prSet presAssocID="{2AA74AD7-8634-45F4-AFE7-A045A9112D24}" presName="hierRoot2" presStyleCnt="0">
        <dgm:presLayoutVars>
          <dgm:hierBranch val="init"/>
        </dgm:presLayoutVars>
      </dgm:prSet>
      <dgm:spPr/>
    </dgm:pt>
    <dgm:pt modelId="{CE6BE383-FF57-468A-B411-28CDC9B54FE1}" type="pres">
      <dgm:prSet presAssocID="{2AA74AD7-8634-45F4-AFE7-A045A9112D24}" presName="rootComposite" presStyleCnt="0"/>
      <dgm:spPr/>
    </dgm:pt>
    <dgm:pt modelId="{577281F4-D4A2-447B-888A-A703BEB6D002}" type="pres">
      <dgm:prSet presAssocID="{2AA74AD7-8634-45F4-AFE7-A045A9112D24}" presName="rootText" presStyleLbl="node2" presStyleIdx="4" presStyleCnt="5">
        <dgm:presLayoutVars>
          <dgm:chPref val="3"/>
        </dgm:presLayoutVars>
      </dgm:prSet>
      <dgm:spPr/>
    </dgm:pt>
    <dgm:pt modelId="{6EF66F52-F0CB-4F9A-836B-3DB2C6FB282E}" type="pres">
      <dgm:prSet presAssocID="{2AA74AD7-8634-45F4-AFE7-A045A9112D24}" presName="rootConnector" presStyleLbl="node2" presStyleIdx="4" presStyleCnt="5"/>
      <dgm:spPr/>
    </dgm:pt>
    <dgm:pt modelId="{F2B5978D-B324-42E6-95C4-6D4402BD18E0}" type="pres">
      <dgm:prSet presAssocID="{2AA74AD7-8634-45F4-AFE7-A045A9112D24}" presName="hierChild4" presStyleCnt="0"/>
      <dgm:spPr/>
    </dgm:pt>
    <dgm:pt modelId="{EF5FF9A9-5FBD-4E57-8CB0-671B6EBC1110}" type="pres">
      <dgm:prSet presAssocID="{2AA74AD7-8634-45F4-AFE7-A045A9112D24}" presName="hierChild5" presStyleCnt="0"/>
      <dgm:spPr/>
    </dgm:pt>
    <dgm:pt modelId="{BFB3B9A5-5A3F-4435-A08C-411F139AC573}" type="pres">
      <dgm:prSet presAssocID="{A0CA1167-4680-42E8-921A-8C0D9FC666F8}" presName="hierChild3" presStyleCnt="0"/>
      <dgm:spPr/>
    </dgm:pt>
  </dgm:ptLst>
  <dgm:cxnLst>
    <dgm:cxn modelId="{3BDB1406-3E9B-482E-B218-3611129BD101}" srcId="{A0CA1167-4680-42E8-921A-8C0D9FC666F8}" destId="{A687F3F8-FF82-4860-8D87-ECF00ABAED0F}" srcOrd="3" destOrd="0" parTransId="{AC3145B4-DFAC-47CD-ABDA-A888C7245BD2}" sibTransId="{C4F0F878-EBF2-4F98-B33F-20D24A615583}"/>
    <dgm:cxn modelId="{0946F62A-1350-4D6E-A39A-84AAFE8C2D13}" type="presOf" srcId="{A0CA1167-4680-42E8-921A-8C0D9FC666F8}" destId="{DE337440-ABB2-42ED-B9A9-6ECD21312A60}" srcOrd="1" destOrd="0" presId="urn:microsoft.com/office/officeart/2005/8/layout/orgChart1"/>
    <dgm:cxn modelId="{5AA1942F-DD2A-4B78-8753-FC865FD29A33}" type="presOf" srcId="{6F375CDD-C62F-4361-95DF-55B341F92FD4}" destId="{0CC2958D-F744-40CD-A5C8-144CDB040FAC}" srcOrd="1" destOrd="0" presId="urn:microsoft.com/office/officeart/2005/8/layout/orgChart1"/>
    <dgm:cxn modelId="{F1FEA344-203B-45C4-B9AD-0F2D85EBBCFC}" type="presOf" srcId="{046293E5-414B-4ED1-92E7-3B0E93FF5FAE}" destId="{DCCA8C2A-07D8-4FD0-91A6-D40574661A19}" srcOrd="1" destOrd="0" presId="urn:microsoft.com/office/officeart/2005/8/layout/orgChart1"/>
    <dgm:cxn modelId="{EB7CBC66-0D6D-4F9E-8E2F-381F01149709}" type="presOf" srcId="{9107F928-0696-4D67-B43B-C934E29E3F04}" destId="{F6EF69BE-D811-47AB-93F5-318749FA9B76}" srcOrd="0" destOrd="0" presId="urn:microsoft.com/office/officeart/2005/8/layout/orgChart1"/>
    <dgm:cxn modelId="{1D3EC46B-8B80-447F-A1D6-DC5B7DC53D06}" type="presOf" srcId="{3E92048A-CF4A-4063-A942-F03BD143D248}" destId="{A0927890-3F3A-492E-ACB1-5D429998D689}" srcOrd="1" destOrd="0" presId="urn:microsoft.com/office/officeart/2005/8/layout/orgChart1"/>
    <dgm:cxn modelId="{81668D6C-745B-4883-AC84-55F9C1F82354}" type="presOf" srcId="{2AA74AD7-8634-45F4-AFE7-A045A9112D24}" destId="{6EF66F52-F0CB-4F9A-836B-3DB2C6FB282E}" srcOrd="1" destOrd="0" presId="urn:microsoft.com/office/officeart/2005/8/layout/orgChart1"/>
    <dgm:cxn modelId="{B9649A4F-83F2-42F7-A075-BCB5C4839C29}" srcId="{E6850CE8-7818-421B-959C-777BBC6A817B}" destId="{A0CA1167-4680-42E8-921A-8C0D9FC666F8}" srcOrd="0" destOrd="0" parTransId="{090DA3B4-A61D-4E95-87BC-FD0DBE35DF4A}" sibTransId="{D999AC54-596B-431D-983A-8A9721FA0E72}"/>
    <dgm:cxn modelId="{19EA5F50-7950-472C-9366-408A0ADC8C6C}" type="presOf" srcId="{2AA74AD7-8634-45F4-AFE7-A045A9112D24}" destId="{577281F4-D4A2-447B-888A-A703BEB6D002}" srcOrd="0" destOrd="0" presId="urn:microsoft.com/office/officeart/2005/8/layout/orgChart1"/>
    <dgm:cxn modelId="{2D9E2052-A49C-496D-A185-D6698C991E4D}" srcId="{A0CA1167-4680-42E8-921A-8C0D9FC666F8}" destId="{6F375CDD-C62F-4361-95DF-55B341F92FD4}" srcOrd="0" destOrd="0" parTransId="{844D28B0-AE9A-4BF5-B877-3A35D98AAC07}" sibTransId="{0D834FCC-3502-4C46-84D4-41094C4AEDBE}"/>
    <dgm:cxn modelId="{3309BE84-692D-4F30-87C4-1E8B91BA9CD5}" type="presOf" srcId="{70DBD2E0-29CE-42C9-AC6F-169CB970100D}" destId="{38E51813-29AB-467F-B97F-4B8006421127}" srcOrd="0" destOrd="0" presId="urn:microsoft.com/office/officeart/2005/8/layout/orgChart1"/>
    <dgm:cxn modelId="{EC23868F-88DC-458A-B8B1-A74AC15F9680}" type="presOf" srcId="{CB80CCD7-B68B-410C-B2EC-D2B16A74FF2B}" destId="{74010034-2024-4B4F-BEDA-56666ECFF907}" srcOrd="0" destOrd="0" presId="urn:microsoft.com/office/officeart/2005/8/layout/orgChart1"/>
    <dgm:cxn modelId="{3AFFD59B-0210-4EE7-BDC8-59ABC2B9CFB1}" type="presOf" srcId="{3E92048A-CF4A-4063-A942-F03BD143D248}" destId="{499404D1-0193-4EEF-9B41-CE2320284079}" srcOrd="0" destOrd="0" presId="urn:microsoft.com/office/officeart/2005/8/layout/orgChart1"/>
    <dgm:cxn modelId="{968230A0-9A55-4725-B34C-27500FA778F2}" type="presOf" srcId="{E6850CE8-7818-421B-959C-777BBC6A817B}" destId="{098128EC-498F-4449-8365-9E4EB7C8CF90}" srcOrd="0" destOrd="0" presId="urn:microsoft.com/office/officeart/2005/8/layout/orgChart1"/>
    <dgm:cxn modelId="{978AABA1-E1D7-45A2-B3F5-03F053D10F82}" type="presOf" srcId="{A687F3F8-FF82-4860-8D87-ECF00ABAED0F}" destId="{975304D3-A239-4523-BC67-4CC161D14EBA}" srcOrd="1" destOrd="0" presId="urn:microsoft.com/office/officeart/2005/8/layout/orgChart1"/>
    <dgm:cxn modelId="{BD1885B1-9AB2-4F66-A4D0-7CC3C3B676B6}" type="presOf" srcId="{6F375CDD-C62F-4361-95DF-55B341F92FD4}" destId="{5EF0818B-DB27-4153-BE1D-2E82C5BA802F}" srcOrd="0" destOrd="0" presId="urn:microsoft.com/office/officeart/2005/8/layout/orgChart1"/>
    <dgm:cxn modelId="{071398B4-341C-4949-BD5C-E86F25AB3D9B}" type="presOf" srcId="{A0CA1167-4680-42E8-921A-8C0D9FC666F8}" destId="{C7AA67B6-7754-4FFB-83AC-6BBDAC164969}" srcOrd="0" destOrd="0" presId="urn:microsoft.com/office/officeart/2005/8/layout/orgChart1"/>
    <dgm:cxn modelId="{5462EBC7-3296-45CA-AB09-47F7CAC3CFD9}" type="presOf" srcId="{A687F3F8-FF82-4860-8D87-ECF00ABAED0F}" destId="{E657717C-7661-4913-9FD4-FCD2A6165E39}" srcOrd="0" destOrd="0" presId="urn:microsoft.com/office/officeart/2005/8/layout/orgChart1"/>
    <dgm:cxn modelId="{DEA42EE0-FAB0-4017-A175-0F47CC239E9D}" srcId="{A0CA1167-4680-42E8-921A-8C0D9FC666F8}" destId="{3E92048A-CF4A-4063-A942-F03BD143D248}" srcOrd="2" destOrd="0" parTransId="{CB80CCD7-B68B-410C-B2EC-D2B16A74FF2B}" sibTransId="{CC8761F3-3489-4FD3-A2E3-F57899BCB3D4}"/>
    <dgm:cxn modelId="{E1AC3BE4-A6D2-4718-9D86-E307F3D03FE9}" srcId="{A0CA1167-4680-42E8-921A-8C0D9FC666F8}" destId="{2AA74AD7-8634-45F4-AFE7-A045A9112D24}" srcOrd="4" destOrd="0" parTransId="{9107F928-0696-4D67-B43B-C934E29E3F04}" sibTransId="{DE0444EB-22F4-4E5D-B8E3-A7C55FAA413C}"/>
    <dgm:cxn modelId="{F6E322F4-62AE-4E4C-8F6C-EA42AB86108B}" type="presOf" srcId="{046293E5-414B-4ED1-92E7-3B0E93FF5FAE}" destId="{FC079958-1418-4EA7-9C7D-98D222C7CA05}" srcOrd="0" destOrd="0" presId="urn:microsoft.com/office/officeart/2005/8/layout/orgChart1"/>
    <dgm:cxn modelId="{0DFC76F7-7DBF-49D5-B781-C4CD541B71D3}" type="presOf" srcId="{844D28B0-AE9A-4BF5-B877-3A35D98AAC07}" destId="{47674DC4-2E98-4AE0-BC52-47B75B4F433A}" srcOrd="0" destOrd="0" presId="urn:microsoft.com/office/officeart/2005/8/layout/orgChart1"/>
    <dgm:cxn modelId="{67B067F8-179D-4A18-BCE2-483AD95CB31D}" type="presOf" srcId="{AC3145B4-DFAC-47CD-ABDA-A888C7245BD2}" destId="{D62B54D7-F346-45E7-B00C-36D938F8E6E8}" srcOrd="0" destOrd="0" presId="urn:microsoft.com/office/officeart/2005/8/layout/orgChart1"/>
    <dgm:cxn modelId="{4122F4FC-52FB-4A49-BCC9-CD668E280363}" srcId="{A0CA1167-4680-42E8-921A-8C0D9FC666F8}" destId="{046293E5-414B-4ED1-92E7-3B0E93FF5FAE}" srcOrd="1" destOrd="0" parTransId="{70DBD2E0-29CE-42C9-AC6F-169CB970100D}" sibTransId="{39C0B496-1EB0-4B0F-9136-56D8FDDBA818}"/>
    <dgm:cxn modelId="{B7611719-CC7B-499F-87EA-A37FB894363D}" type="presParOf" srcId="{098128EC-498F-4449-8365-9E4EB7C8CF90}" destId="{06378823-C617-4E34-8B9A-C2C5785E43A0}" srcOrd="0" destOrd="0" presId="urn:microsoft.com/office/officeart/2005/8/layout/orgChart1"/>
    <dgm:cxn modelId="{A1FDC0C1-6C61-4ED6-B08F-E07306D4C754}" type="presParOf" srcId="{06378823-C617-4E34-8B9A-C2C5785E43A0}" destId="{40C82FBC-8179-4CA7-B3B5-155059D1FF60}" srcOrd="0" destOrd="0" presId="urn:microsoft.com/office/officeart/2005/8/layout/orgChart1"/>
    <dgm:cxn modelId="{FC4B483A-C250-4EE8-9B36-B1032015F77D}" type="presParOf" srcId="{40C82FBC-8179-4CA7-B3B5-155059D1FF60}" destId="{C7AA67B6-7754-4FFB-83AC-6BBDAC164969}" srcOrd="0" destOrd="0" presId="urn:microsoft.com/office/officeart/2005/8/layout/orgChart1"/>
    <dgm:cxn modelId="{5813F46A-8BDA-461C-BCCB-7D3E7C7BCBC5}" type="presParOf" srcId="{40C82FBC-8179-4CA7-B3B5-155059D1FF60}" destId="{DE337440-ABB2-42ED-B9A9-6ECD21312A60}" srcOrd="1" destOrd="0" presId="urn:microsoft.com/office/officeart/2005/8/layout/orgChart1"/>
    <dgm:cxn modelId="{CA283D29-FAFE-47B2-B3E8-9ADF4E2E6D9A}" type="presParOf" srcId="{06378823-C617-4E34-8B9A-C2C5785E43A0}" destId="{8A5FC378-4F0E-4B8C-A5E6-439364B15E82}" srcOrd="1" destOrd="0" presId="urn:microsoft.com/office/officeart/2005/8/layout/orgChart1"/>
    <dgm:cxn modelId="{BC68BADB-BDBB-4E04-A660-A42CE47CAD78}" type="presParOf" srcId="{8A5FC378-4F0E-4B8C-A5E6-439364B15E82}" destId="{47674DC4-2E98-4AE0-BC52-47B75B4F433A}" srcOrd="0" destOrd="0" presId="urn:microsoft.com/office/officeart/2005/8/layout/orgChart1"/>
    <dgm:cxn modelId="{EBE3036A-58F1-477A-85C9-2F1E9715D755}" type="presParOf" srcId="{8A5FC378-4F0E-4B8C-A5E6-439364B15E82}" destId="{EAA18E6C-9FF4-448D-99EE-2A54FCDF9D43}" srcOrd="1" destOrd="0" presId="urn:microsoft.com/office/officeart/2005/8/layout/orgChart1"/>
    <dgm:cxn modelId="{0D26F3D6-ABCF-4060-95B7-B04CBDBBEDFA}" type="presParOf" srcId="{EAA18E6C-9FF4-448D-99EE-2A54FCDF9D43}" destId="{4C0A025F-8CB0-4CA6-AFFD-449EB321E8B5}" srcOrd="0" destOrd="0" presId="urn:microsoft.com/office/officeart/2005/8/layout/orgChart1"/>
    <dgm:cxn modelId="{970A77DE-E807-45E4-9739-F2439916A1D7}" type="presParOf" srcId="{4C0A025F-8CB0-4CA6-AFFD-449EB321E8B5}" destId="{5EF0818B-DB27-4153-BE1D-2E82C5BA802F}" srcOrd="0" destOrd="0" presId="urn:microsoft.com/office/officeart/2005/8/layout/orgChart1"/>
    <dgm:cxn modelId="{4162F8C3-E6E2-4658-9FDE-45E31ED4CCD6}" type="presParOf" srcId="{4C0A025F-8CB0-4CA6-AFFD-449EB321E8B5}" destId="{0CC2958D-F744-40CD-A5C8-144CDB040FAC}" srcOrd="1" destOrd="0" presId="urn:microsoft.com/office/officeart/2005/8/layout/orgChart1"/>
    <dgm:cxn modelId="{E92E4B6A-3697-4ED7-B9C0-968B91D98CA4}" type="presParOf" srcId="{EAA18E6C-9FF4-448D-99EE-2A54FCDF9D43}" destId="{18B986C3-652A-46C4-ABF8-D7DE93E5AF33}" srcOrd="1" destOrd="0" presId="urn:microsoft.com/office/officeart/2005/8/layout/orgChart1"/>
    <dgm:cxn modelId="{61C2D0E1-C634-4EA3-AED9-1811AA342964}" type="presParOf" srcId="{EAA18E6C-9FF4-448D-99EE-2A54FCDF9D43}" destId="{654C5905-1936-49D9-A243-BF77EC490A11}" srcOrd="2" destOrd="0" presId="urn:microsoft.com/office/officeart/2005/8/layout/orgChart1"/>
    <dgm:cxn modelId="{F0893E43-1C21-4853-878B-60033B788F1D}" type="presParOf" srcId="{8A5FC378-4F0E-4B8C-A5E6-439364B15E82}" destId="{38E51813-29AB-467F-B97F-4B8006421127}" srcOrd="2" destOrd="0" presId="urn:microsoft.com/office/officeart/2005/8/layout/orgChart1"/>
    <dgm:cxn modelId="{D0BFAD18-9EE2-42A5-AA8D-EE4996E1A6D4}" type="presParOf" srcId="{8A5FC378-4F0E-4B8C-A5E6-439364B15E82}" destId="{E9B582F0-276C-47A9-9456-75D2F3B755B4}" srcOrd="3" destOrd="0" presId="urn:microsoft.com/office/officeart/2005/8/layout/orgChart1"/>
    <dgm:cxn modelId="{81705FD7-A342-46BB-84AD-2079699FFD4A}" type="presParOf" srcId="{E9B582F0-276C-47A9-9456-75D2F3B755B4}" destId="{C5B1BDC9-82EA-4B6B-B5AE-EB0A84D31F11}" srcOrd="0" destOrd="0" presId="urn:microsoft.com/office/officeart/2005/8/layout/orgChart1"/>
    <dgm:cxn modelId="{909D61E0-724C-4B8D-A74C-C790209DB474}" type="presParOf" srcId="{C5B1BDC9-82EA-4B6B-B5AE-EB0A84D31F11}" destId="{FC079958-1418-4EA7-9C7D-98D222C7CA05}" srcOrd="0" destOrd="0" presId="urn:microsoft.com/office/officeart/2005/8/layout/orgChart1"/>
    <dgm:cxn modelId="{BA9210BC-642F-49FB-8099-54FE42CD8A1D}" type="presParOf" srcId="{C5B1BDC9-82EA-4B6B-B5AE-EB0A84D31F11}" destId="{DCCA8C2A-07D8-4FD0-91A6-D40574661A19}" srcOrd="1" destOrd="0" presId="urn:microsoft.com/office/officeart/2005/8/layout/orgChart1"/>
    <dgm:cxn modelId="{6E3B88BA-0B3B-448E-AF8C-8680D4AA6FC2}" type="presParOf" srcId="{E9B582F0-276C-47A9-9456-75D2F3B755B4}" destId="{B3AF4672-EE17-42D6-9A1B-F381CB3F5B8C}" srcOrd="1" destOrd="0" presId="urn:microsoft.com/office/officeart/2005/8/layout/orgChart1"/>
    <dgm:cxn modelId="{6AC9C7B8-269D-4D40-B5AD-F8AC6AAB0452}" type="presParOf" srcId="{E9B582F0-276C-47A9-9456-75D2F3B755B4}" destId="{748EC670-427E-4C69-AA1F-553F4EB96403}" srcOrd="2" destOrd="0" presId="urn:microsoft.com/office/officeart/2005/8/layout/orgChart1"/>
    <dgm:cxn modelId="{20EA4AA1-E2F9-4409-B5DC-9C7B5572A09F}" type="presParOf" srcId="{8A5FC378-4F0E-4B8C-A5E6-439364B15E82}" destId="{74010034-2024-4B4F-BEDA-56666ECFF907}" srcOrd="4" destOrd="0" presId="urn:microsoft.com/office/officeart/2005/8/layout/orgChart1"/>
    <dgm:cxn modelId="{BE9D366C-3AF6-4DDC-B5FC-8AC086C5EBE8}" type="presParOf" srcId="{8A5FC378-4F0E-4B8C-A5E6-439364B15E82}" destId="{D9AF639E-80C6-42B1-A114-F31AD6B80545}" srcOrd="5" destOrd="0" presId="urn:microsoft.com/office/officeart/2005/8/layout/orgChart1"/>
    <dgm:cxn modelId="{F4D21B91-95D1-4493-9753-F314F8F90D84}" type="presParOf" srcId="{D9AF639E-80C6-42B1-A114-F31AD6B80545}" destId="{BD737FE0-E976-4C89-917E-4E7D25399FB4}" srcOrd="0" destOrd="0" presId="urn:microsoft.com/office/officeart/2005/8/layout/orgChart1"/>
    <dgm:cxn modelId="{02F92EE3-B6C1-497C-837B-1FD9713927D1}" type="presParOf" srcId="{BD737FE0-E976-4C89-917E-4E7D25399FB4}" destId="{499404D1-0193-4EEF-9B41-CE2320284079}" srcOrd="0" destOrd="0" presId="urn:microsoft.com/office/officeart/2005/8/layout/orgChart1"/>
    <dgm:cxn modelId="{811CCE35-E4D4-482D-AABE-DFD0809DD491}" type="presParOf" srcId="{BD737FE0-E976-4C89-917E-4E7D25399FB4}" destId="{A0927890-3F3A-492E-ACB1-5D429998D689}" srcOrd="1" destOrd="0" presId="urn:microsoft.com/office/officeart/2005/8/layout/orgChart1"/>
    <dgm:cxn modelId="{FE0E64D3-AC4F-47DE-82AC-3046C7F5142C}" type="presParOf" srcId="{D9AF639E-80C6-42B1-A114-F31AD6B80545}" destId="{48711EEE-8729-47DD-B2B2-8B081CA6E4F9}" srcOrd="1" destOrd="0" presId="urn:microsoft.com/office/officeart/2005/8/layout/orgChart1"/>
    <dgm:cxn modelId="{BCD90217-E126-4D97-89E0-B1F95E64285C}" type="presParOf" srcId="{D9AF639E-80C6-42B1-A114-F31AD6B80545}" destId="{7C0D6AD9-E9DB-4EA9-ACEA-916D7FF6F3FB}" srcOrd="2" destOrd="0" presId="urn:microsoft.com/office/officeart/2005/8/layout/orgChart1"/>
    <dgm:cxn modelId="{973BA68B-BF15-477D-98B3-610352112BFF}" type="presParOf" srcId="{8A5FC378-4F0E-4B8C-A5E6-439364B15E82}" destId="{D62B54D7-F346-45E7-B00C-36D938F8E6E8}" srcOrd="6" destOrd="0" presId="urn:microsoft.com/office/officeart/2005/8/layout/orgChart1"/>
    <dgm:cxn modelId="{90EE6AF6-5E74-4C98-ABF2-C3C1C5161E82}" type="presParOf" srcId="{8A5FC378-4F0E-4B8C-A5E6-439364B15E82}" destId="{A215FD57-30F6-4B1E-80A0-8B114012F6B3}" srcOrd="7" destOrd="0" presId="urn:microsoft.com/office/officeart/2005/8/layout/orgChart1"/>
    <dgm:cxn modelId="{7DC0A30B-2A38-4491-84DE-4924CB8D6E96}" type="presParOf" srcId="{A215FD57-30F6-4B1E-80A0-8B114012F6B3}" destId="{4438D2D5-BF82-419D-B340-86EA8C9BA89F}" srcOrd="0" destOrd="0" presId="urn:microsoft.com/office/officeart/2005/8/layout/orgChart1"/>
    <dgm:cxn modelId="{EC150D93-14BA-492B-B744-7A8C8A27C618}" type="presParOf" srcId="{4438D2D5-BF82-419D-B340-86EA8C9BA89F}" destId="{E657717C-7661-4913-9FD4-FCD2A6165E39}" srcOrd="0" destOrd="0" presId="urn:microsoft.com/office/officeart/2005/8/layout/orgChart1"/>
    <dgm:cxn modelId="{E714CAF4-1416-432D-AE40-8DC86D911F7B}" type="presParOf" srcId="{4438D2D5-BF82-419D-B340-86EA8C9BA89F}" destId="{975304D3-A239-4523-BC67-4CC161D14EBA}" srcOrd="1" destOrd="0" presId="urn:microsoft.com/office/officeart/2005/8/layout/orgChart1"/>
    <dgm:cxn modelId="{E5BE0600-7AA1-43E7-BCAD-CC48F8244930}" type="presParOf" srcId="{A215FD57-30F6-4B1E-80A0-8B114012F6B3}" destId="{D2477659-3054-490C-8CF5-E5C903E58F46}" srcOrd="1" destOrd="0" presId="urn:microsoft.com/office/officeart/2005/8/layout/orgChart1"/>
    <dgm:cxn modelId="{FAC7D5C2-BC9B-44A2-B9CA-32A89F5B4313}" type="presParOf" srcId="{A215FD57-30F6-4B1E-80A0-8B114012F6B3}" destId="{DA912301-3038-4A24-B8D5-78651781B528}" srcOrd="2" destOrd="0" presId="urn:microsoft.com/office/officeart/2005/8/layout/orgChart1"/>
    <dgm:cxn modelId="{4894EFA1-47B3-43B4-98D5-7719141C8746}" type="presParOf" srcId="{8A5FC378-4F0E-4B8C-A5E6-439364B15E82}" destId="{F6EF69BE-D811-47AB-93F5-318749FA9B76}" srcOrd="8" destOrd="0" presId="urn:microsoft.com/office/officeart/2005/8/layout/orgChart1"/>
    <dgm:cxn modelId="{330B23C8-68A0-432B-AC9F-CA8B760D418F}" type="presParOf" srcId="{8A5FC378-4F0E-4B8C-A5E6-439364B15E82}" destId="{646B8729-78E7-4B9E-B46F-66A0C4DD1A31}" srcOrd="9" destOrd="0" presId="urn:microsoft.com/office/officeart/2005/8/layout/orgChart1"/>
    <dgm:cxn modelId="{0D1DA0C1-F744-4625-A994-6B13174BE06A}" type="presParOf" srcId="{646B8729-78E7-4B9E-B46F-66A0C4DD1A31}" destId="{CE6BE383-FF57-468A-B411-28CDC9B54FE1}" srcOrd="0" destOrd="0" presId="urn:microsoft.com/office/officeart/2005/8/layout/orgChart1"/>
    <dgm:cxn modelId="{F62C2AD9-74B2-4394-8873-D5638EA3F662}" type="presParOf" srcId="{CE6BE383-FF57-468A-B411-28CDC9B54FE1}" destId="{577281F4-D4A2-447B-888A-A703BEB6D002}" srcOrd="0" destOrd="0" presId="urn:microsoft.com/office/officeart/2005/8/layout/orgChart1"/>
    <dgm:cxn modelId="{4B813FBB-F257-48BA-85BC-BAC9819FA0C9}" type="presParOf" srcId="{CE6BE383-FF57-468A-B411-28CDC9B54FE1}" destId="{6EF66F52-F0CB-4F9A-836B-3DB2C6FB282E}" srcOrd="1" destOrd="0" presId="urn:microsoft.com/office/officeart/2005/8/layout/orgChart1"/>
    <dgm:cxn modelId="{441F31D5-27FA-4DD8-964A-534E0793F242}" type="presParOf" srcId="{646B8729-78E7-4B9E-B46F-66A0C4DD1A31}" destId="{F2B5978D-B324-42E6-95C4-6D4402BD18E0}" srcOrd="1" destOrd="0" presId="urn:microsoft.com/office/officeart/2005/8/layout/orgChart1"/>
    <dgm:cxn modelId="{9C8F1A57-7DA3-4B89-B0E2-9F0AD3AF1B8C}" type="presParOf" srcId="{646B8729-78E7-4B9E-B46F-66A0C4DD1A31}" destId="{EF5FF9A9-5FBD-4E57-8CB0-671B6EBC1110}" srcOrd="2" destOrd="0" presId="urn:microsoft.com/office/officeart/2005/8/layout/orgChart1"/>
    <dgm:cxn modelId="{AAD3AD9A-995D-4DE4-A435-6695130F0A2A}" type="presParOf" srcId="{06378823-C617-4E34-8B9A-C2C5785E43A0}" destId="{BFB3B9A5-5A3F-4435-A08C-411F139AC57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1968CE4-2FDD-48BC-9C92-2669A5E302B6}"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endParaRPr lang="en-US"/>
        </a:p>
      </dgm:t>
    </dgm:pt>
    <dgm:pt modelId="{FAF2DA53-CD5E-4EDD-B49C-A33DA175E118}">
      <dgm:prSet phldrT="[Text]"/>
      <dgm:spPr/>
      <dgm:t>
        <a:bodyPr/>
        <a:lstStyle/>
        <a:p>
          <a:r>
            <a:rPr lang="en-US" dirty="0"/>
            <a:t>Virginia Officials Chair</a:t>
          </a:r>
        </a:p>
      </dgm:t>
    </dgm:pt>
    <dgm:pt modelId="{9171187C-530F-4DEF-83DF-5F72F2A8FE25}" type="parTrans" cxnId="{15859FFF-C16F-43DF-8377-2F4D17B0499A}">
      <dgm:prSet/>
      <dgm:spPr/>
      <dgm:t>
        <a:bodyPr/>
        <a:lstStyle/>
        <a:p>
          <a:endParaRPr lang="en-US"/>
        </a:p>
      </dgm:t>
    </dgm:pt>
    <dgm:pt modelId="{23B129CA-BC7C-47CF-AFD2-4C1F9AEEEFDF}" type="sibTrans" cxnId="{15859FFF-C16F-43DF-8377-2F4D17B0499A}">
      <dgm:prSet/>
      <dgm:spPr/>
      <dgm:t>
        <a:bodyPr/>
        <a:lstStyle/>
        <a:p>
          <a:endParaRPr lang="en-US"/>
        </a:p>
      </dgm:t>
    </dgm:pt>
    <dgm:pt modelId="{3F862047-2DC6-4032-95CF-20CD1E946729}">
      <dgm:prSet phldrT="[Text]"/>
      <dgm:spPr/>
      <dgm:t>
        <a:bodyPr/>
        <a:lstStyle/>
        <a:p>
          <a:r>
            <a:rPr lang="en-US" dirty="0"/>
            <a:t>4-District Official Chairs</a:t>
          </a:r>
        </a:p>
        <a:p>
          <a:endParaRPr lang="en-US" dirty="0"/>
        </a:p>
      </dgm:t>
    </dgm:pt>
    <dgm:pt modelId="{0856F187-5404-4433-88D0-5054F1FADF67}" type="parTrans" cxnId="{5D74761C-8C30-4BEA-A182-C3691C6257A3}">
      <dgm:prSet/>
      <dgm:spPr/>
      <dgm:t>
        <a:bodyPr/>
        <a:lstStyle/>
        <a:p>
          <a:endParaRPr lang="en-US"/>
        </a:p>
      </dgm:t>
    </dgm:pt>
    <dgm:pt modelId="{4FEB9E91-0E91-4F33-97AF-1BF36491C7BC}" type="sibTrans" cxnId="{5D74761C-8C30-4BEA-A182-C3691C6257A3}">
      <dgm:prSet/>
      <dgm:spPr/>
      <dgm:t>
        <a:bodyPr/>
        <a:lstStyle/>
        <a:p>
          <a:endParaRPr lang="en-US"/>
        </a:p>
      </dgm:t>
    </dgm:pt>
    <dgm:pt modelId="{01A248C1-40F6-49D5-865B-9C2754FFC0AB}">
      <dgm:prSet phldrT="[Text]"/>
      <dgm:spPr/>
      <dgm:t>
        <a:bodyPr/>
        <a:lstStyle/>
        <a:p>
          <a:r>
            <a:rPr lang="en-US" dirty="0"/>
            <a:t>Non-Voting Members</a:t>
          </a:r>
        </a:p>
      </dgm:t>
    </dgm:pt>
    <dgm:pt modelId="{61F34159-AD2B-4EDD-8589-F60609F7E5C2}" type="parTrans" cxnId="{5572F529-FBDC-4172-9F1E-FE875D3B0D29}">
      <dgm:prSet/>
      <dgm:spPr/>
      <dgm:t>
        <a:bodyPr/>
        <a:lstStyle/>
        <a:p>
          <a:endParaRPr lang="en-US"/>
        </a:p>
      </dgm:t>
    </dgm:pt>
    <dgm:pt modelId="{BECE9B57-1BDC-4B50-A2AC-F546157611B1}" type="sibTrans" cxnId="{5572F529-FBDC-4172-9F1E-FE875D3B0D29}">
      <dgm:prSet/>
      <dgm:spPr/>
      <dgm:t>
        <a:bodyPr/>
        <a:lstStyle/>
        <a:p>
          <a:endParaRPr lang="en-US"/>
        </a:p>
      </dgm:t>
    </dgm:pt>
    <dgm:pt modelId="{BB85240D-A6B9-48BF-AC3C-2219A508752E}">
      <dgm:prSet/>
      <dgm:spPr/>
      <dgm:t>
        <a:bodyPr/>
        <a:lstStyle/>
        <a:p>
          <a:r>
            <a:rPr lang="en-US" dirty="0"/>
            <a:t>Team Chairs</a:t>
          </a:r>
        </a:p>
      </dgm:t>
    </dgm:pt>
    <dgm:pt modelId="{95FD9227-DF2B-494D-8167-955FD490C136}" type="parTrans" cxnId="{A81F80C5-3DD0-4BCD-A56D-85D662470F41}">
      <dgm:prSet/>
      <dgm:spPr/>
      <dgm:t>
        <a:bodyPr/>
        <a:lstStyle/>
        <a:p>
          <a:endParaRPr lang="en-US"/>
        </a:p>
      </dgm:t>
    </dgm:pt>
    <dgm:pt modelId="{4465284D-8FEF-49BF-B4AF-DA4AC38AFED2}" type="sibTrans" cxnId="{A81F80C5-3DD0-4BCD-A56D-85D662470F41}">
      <dgm:prSet/>
      <dgm:spPr/>
      <dgm:t>
        <a:bodyPr/>
        <a:lstStyle/>
        <a:p>
          <a:endParaRPr lang="en-US"/>
        </a:p>
      </dgm:t>
    </dgm:pt>
    <dgm:pt modelId="{8927B4D8-D1AF-4DB8-9DDF-398792BA4FD2}" type="pres">
      <dgm:prSet presAssocID="{61968CE4-2FDD-48BC-9C92-2669A5E302B6}" presName="mainComposite" presStyleCnt="0">
        <dgm:presLayoutVars>
          <dgm:chPref val="1"/>
          <dgm:dir/>
          <dgm:animOne val="branch"/>
          <dgm:animLvl val="lvl"/>
          <dgm:resizeHandles val="exact"/>
        </dgm:presLayoutVars>
      </dgm:prSet>
      <dgm:spPr/>
    </dgm:pt>
    <dgm:pt modelId="{B292643B-B0F7-4DCF-99E0-2C164337F3A4}" type="pres">
      <dgm:prSet presAssocID="{61968CE4-2FDD-48BC-9C92-2669A5E302B6}" presName="hierFlow" presStyleCnt="0"/>
      <dgm:spPr/>
    </dgm:pt>
    <dgm:pt modelId="{A40C0344-A4A1-4FB8-9831-4278AF4C7B28}" type="pres">
      <dgm:prSet presAssocID="{61968CE4-2FDD-48BC-9C92-2669A5E302B6}" presName="hierChild1" presStyleCnt="0">
        <dgm:presLayoutVars>
          <dgm:chPref val="1"/>
          <dgm:animOne val="branch"/>
          <dgm:animLvl val="lvl"/>
        </dgm:presLayoutVars>
      </dgm:prSet>
      <dgm:spPr/>
    </dgm:pt>
    <dgm:pt modelId="{B81EFE98-A8C9-4ECF-B933-89BC22C614F5}" type="pres">
      <dgm:prSet presAssocID="{FAF2DA53-CD5E-4EDD-B49C-A33DA175E118}" presName="Name14" presStyleCnt="0"/>
      <dgm:spPr/>
    </dgm:pt>
    <dgm:pt modelId="{627AC63F-915C-44C0-8D81-723EFA1B7559}" type="pres">
      <dgm:prSet presAssocID="{FAF2DA53-CD5E-4EDD-B49C-A33DA175E118}" presName="level1Shape" presStyleLbl="node0" presStyleIdx="0" presStyleCnt="1">
        <dgm:presLayoutVars>
          <dgm:chPref val="3"/>
        </dgm:presLayoutVars>
      </dgm:prSet>
      <dgm:spPr/>
    </dgm:pt>
    <dgm:pt modelId="{D417DB8A-406C-4035-83E2-2FB2EC20D1F2}" type="pres">
      <dgm:prSet presAssocID="{FAF2DA53-CD5E-4EDD-B49C-A33DA175E118}" presName="hierChild2" presStyleCnt="0"/>
      <dgm:spPr/>
    </dgm:pt>
    <dgm:pt modelId="{800E5BCD-43E1-4B83-BE6F-4CA619ED4E8E}" type="pres">
      <dgm:prSet presAssocID="{0856F187-5404-4433-88D0-5054F1FADF67}" presName="Name19" presStyleLbl="parChTrans1D2" presStyleIdx="0" presStyleCnt="2"/>
      <dgm:spPr/>
    </dgm:pt>
    <dgm:pt modelId="{17AA9EE0-E877-4FD0-945E-995548CB0E4D}" type="pres">
      <dgm:prSet presAssocID="{3F862047-2DC6-4032-95CF-20CD1E946729}" presName="Name21" presStyleCnt="0"/>
      <dgm:spPr/>
    </dgm:pt>
    <dgm:pt modelId="{926A9724-1AF4-4FC7-A28B-4621835A4CAA}" type="pres">
      <dgm:prSet presAssocID="{3F862047-2DC6-4032-95CF-20CD1E946729}" presName="level2Shape" presStyleLbl="node2" presStyleIdx="0" presStyleCnt="2"/>
      <dgm:spPr/>
    </dgm:pt>
    <dgm:pt modelId="{181C0140-AB95-4FE7-839A-18123B4FE1CA}" type="pres">
      <dgm:prSet presAssocID="{3F862047-2DC6-4032-95CF-20CD1E946729}" presName="hierChild3" presStyleCnt="0"/>
      <dgm:spPr/>
    </dgm:pt>
    <dgm:pt modelId="{A0E5113F-C9D4-44D7-8D7B-3425539AAADA}" type="pres">
      <dgm:prSet presAssocID="{95FD9227-DF2B-494D-8167-955FD490C136}" presName="Name19" presStyleLbl="parChTrans1D3" presStyleIdx="0" presStyleCnt="1"/>
      <dgm:spPr/>
    </dgm:pt>
    <dgm:pt modelId="{76F108FE-C585-4969-913A-7A29CEA6F5F4}" type="pres">
      <dgm:prSet presAssocID="{BB85240D-A6B9-48BF-AC3C-2219A508752E}" presName="Name21" presStyleCnt="0"/>
      <dgm:spPr/>
    </dgm:pt>
    <dgm:pt modelId="{0A84B949-C6E3-4EAF-88E7-6F8A48B4188E}" type="pres">
      <dgm:prSet presAssocID="{BB85240D-A6B9-48BF-AC3C-2219A508752E}" presName="level2Shape" presStyleLbl="node3" presStyleIdx="0" presStyleCnt="1" custLinFactNeighborX="-4989" custLinFactNeighborY="-1396"/>
      <dgm:spPr/>
    </dgm:pt>
    <dgm:pt modelId="{4D89E402-1FF2-41CB-848D-088AE83C3B1B}" type="pres">
      <dgm:prSet presAssocID="{BB85240D-A6B9-48BF-AC3C-2219A508752E}" presName="hierChild3" presStyleCnt="0"/>
      <dgm:spPr/>
    </dgm:pt>
    <dgm:pt modelId="{A5F100EF-0ADC-4F15-867E-2E57199A1176}" type="pres">
      <dgm:prSet presAssocID="{61F34159-AD2B-4EDD-8589-F60609F7E5C2}" presName="Name19" presStyleLbl="parChTrans1D2" presStyleIdx="1" presStyleCnt="2"/>
      <dgm:spPr/>
    </dgm:pt>
    <dgm:pt modelId="{0FE4C99B-951D-4A92-8694-297787F9C8EB}" type="pres">
      <dgm:prSet presAssocID="{01A248C1-40F6-49D5-865B-9C2754FFC0AB}" presName="Name21" presStyleCnt="0"/>
      <dgm:spPr/>
    </dgm:pt>
    <dgm:pt modelId="{E07DD035-1A5D-49F5-97DA-4EECC6A36BD8}" type="pres">
      <dgm:prSet presAssocID="{01A248C1-40F6-49D5-865B-9C2754FFC0AB}" presName="level2Shape" presStyleLbl="node2" presStyleIdx="1" presStyleCnt="2"/>
      <dgm:spPr/>
    </dgm:pt>
    <dgm:pt modelId="{E1187590-DD20-45EC-9E92-CD4C401547E0}" type="pres">
      <dgm:prSet presAssocID="{01A248C1-40F6-49D5-865B-9C2754FFC0AB}" presName="hierChild3" presStyleCnt="0"/>
      <dgm:spPr/>
    </dgm:pt>
    <dgm:pt modelId="{989AE0FC-1B9D-48FC-A3A6-233E9A39181E}" type="pres">
      <dgm:prSet presAssocID="{61968CE4-2FDD-48BC-9C92-2669A5E302B6}" presName="bgShapesFlow" presStyleCnt="0"/>
      <dgm:spPr/>
    </dgm:pt>
  </dgm:ptLst>
  <dgm:cxnLst>
    <dgm:cxn modelId="{24EF3E10-B6BC-4339-BFC5-996ED82781C1}" type="presOf" srcId="{61F34159-AD2B-4EDD-8589-F60609F7E5C2}" destId="{A5F100EF-0ADC-4F15-867E-2E57199A1176}" srcOrd="0" destOrd="0" presId="urn:microsoft.com/office/officeart/2005/8/layout/hierarchy6"/>
    <dgm:cxn modelId="{62595A14-5105-41D0-8D42-4B5EE27F124F}" type="presOf" srcId="{95FD9227-DF2B-494D-8167-955FD490C136}" destId="{A0E5113F-C9D4-44D7-8D7B-3425539AAADA}" srcOrd="0" destOrd="0" presId="urn:microsoft.com/office/officeart/2005/8/layout/hierarchy6"/>
    <dgm:cxn modelId="{FB2FE617-306C-4AEE-9E35-E5BB42ACABC3}" type="presOf" srcId="{0856F187-5404-4433-88D0-5054F1FADF67}" destId="{800E5BCD-43E1-4B83-BE6F-4CA619ED4E8E}" srcOrd="0" destOrd="0" presId="urn:microsoft.com/office/officeart/2005/8/layout/hierarchy6"/>
    <dgm:cxn modelId="{5D74761C-8C30-4BEA-A182-C3691C6257A3}" srcId="{FAF2DA53-CD5E-4EDD-B49C-A33DA175E118}" destId="{3F862047-2DC6-4032-95CF-20CD1E946729}" srcOrd="0" destOrd="0" parTransId="{0856F187-5404-4433-88D0-5054F1FADF67}" sibTransId="{4FEB9E91-0E91-4F33-97AF-1BF36491C7BC}"/>
    <dgm:cxn modelId="{686A7727-1723-49AB-8542-FC6C5C5465DE}" type="presOf" srcId="{FAF2DA53-CD5E-4EDD-B49C-A33DA175E118}" destId="{627AC63F-915C-44C0-8D81-723EFA1B7559}" srcOrd="0" destOrd="0" presId="urn:microsoft.com/office/officeart/2005/8/layout/hierarchy6"/>
    <dgm:cxn modelId="{5572F529-FBDC-4172-9F1E-FE875D3B0D29}" srcId="{FAF2DA53-CD5E-4EDD-B49C-A33DA175E118}" destId="{01A248C1-40F6-49D5-865B-9C2754FFC0AB}" srcOrd="1" destOrd="0" parTransId="{61F34159-AD2B-4EDD-8589-F60609F7E5C2}" sibTransId="{BECE9B57-1BDC-4B50-A2AC-F546157611B1}"/>
    <dgm:cxn modelId="{84FC865F-6530-48B3-B40B-4D510B7233A6}" type="presOf" srcId="{01A248C1-40F6-49D5-865B-9C2754FFC0AB}" destId="{E07DD035-1A5D-49F5-97DA-4EECC6A36BD8}" srcOrd="0" destOrd="0" presId="urn:microsoft.com/office/officeart/2005/8/layout/hierarchy6"/>
    <dgm:cxn modelId="{B509CD88-796B-4FB4-B1F7-761DCA7C434A}" type="presOf" srcId="{3F862047-2DC6-4032-95CF-20CD1E946729}" destId="{926A9724-1AF4-4FC7-A28B-4621835A4CAA}" srcOrd="0" destOrd="0" presId="urn:microsoft.com/office/officeart/2005/8/layout/hierarchy6"/>
    <dgm:cxn modelId="{66B67BBC-09A0-4DCE-AC70-1B0BDE18916F}" type="presOf" srcId="{61968CE4-2FDD-48BC-9C92-2669A5E302B6}" destId="{8927B4D8-D1AF-4DB8-9DDF-398792BA4FD2}" srcOrd="0" destOrd="0" presId="urn:microsoft.com/office/officeart/2005/8/layout/hierarchy6"/>
    <dgm:cxn modelId="{A81F80C5-3DD0-4BCD-A56D-85D662470F41}" srcId="{3F862047-2DC6-4032-95CF-20CD1E946729}" destId="{BB85240D-A6B9-48BF-AC3C-2219A508752E}" srcOrd="0" destOrd="0" parTransId="{95FD9227-DF2B-494D-8167-955FD490C136}" sibTransId="{4465284D-8FEF-49BF-B4AF-DA4AC38AFED2}"/>
    <dgm:cxn modelId="{BA141FFC-5AB4-4B5F-9B1F-5108CC370DF4}" type="presOf" srcId="{BB85240D-A6B9-48BF-AC3C-2219A508752E}" destId="{0A84B949-C6E3-4EAF-88E7-6F8A48B4188E}" srcOrd="0" destOrd="0" presId="urn:microsoft.com/office/officeart/2005/8/layout/hierarchy6"/>
    <dgm:cxn modelId="{15859FFF-C16F-43DF-8377-2F4D17B0499A}" srcId="{61968CE4-2FDD-48BC-9C92-2669A5E302B6}" destId="{FAF2DA53-CD5E-4EDD-B49C-A33DA175E118}" srcOrd="0" destOrd="0" parTransId="{9171187C-530F-4DEF-83DF-5F72F2A8FE25}" sibTransId="{23B129CA-BC7C-47CF-AFD2-4C1F9AEEEFDF}"/>
    <dgm:cxn modelId="{3BFBF1CD-C8CD-4EF3-BB1B-CE3A6BED6821}" type="presParOf" srcId="{8927B4D8-D1AF-4DB8-9DDF-398792BA4FD2}" destId="{B292643B-B0F7-4DCF-99E0-2C164337F3A4}" srcOrd="0" destOrd="0" presId="urn:microsoft.com/office/officeart/2005/8/layout/hierarchy6"/>
    <dgm:cxn modelId="{7B748CE9-B602-4BA4-87DB-453E96BA2BBB}" type="presParOf" srcId="{B292643B-B0F7-4DCF-99E0-2C164337F3A4}" destId="{A40C0344-A4A1-4FB8-9831-4278AF4C7B28}" srcOrd="0" destOrd="0" presId="urn:microsoft.com/office/officeart/2005/8/layout/hierarchy6"/>
    <dgm:cxn modelId="{F0A46292-5D1F-492A-9B87-808CF642E193}" type="presParOf" srcId="{A40C0344-A4A1-4FB8-9831-4278AF4C7B28}" destId="{B81EFE98-A8C9-4ECF-B933-89BC22C614F5}" srcOrd="0" destOrd="0" presId="urn:microsoft.com/office/officeart/2005/8/layout/hierarchy6"/>
    <dgm:cxn modelId="{12DA3A3B-DF0D-4296-8278-03778FFF500A}" type="presParOf" srcId="{B81EFE98-A8C9-4ECF-B933-89BC22C614F5}" destId="{627AC63F-915C-44C0-8D81-723EFA1B7559}" srcOrd="0" destOrd="0" presId="urn:microsoft.com/office/officeart/2005/8/layout/hierarchy6"/>
    <dgm:cxn modelId="{C99BDB73-36B9-4AE4-A768-4DBE6CC1F687}" type="presParOf" srcId="{B81EFE98-A8C9-4ECF-B933-89BC22C614F5}" destId="{D417DB8A-406C-4035-83E2-2FB2EC20D1F2}" srcOrd="1" destOrd="0" presId="urn:microsoft.com/office/officeart/2005/8/layout/hierarchy6"/>
    <dgm:cxn modelId="{6FD679BB-DA21-4B4F-B2B1-745023F0DD07}" type="presParOf" srcId="{D417DB8A-406C-4035-83E2-2FB2EC20D1F2}" destId="{800E5BCD-43E1-4B83-BE6F-4CA619ED4E8E}" srcOrd="0" destOrd="0" presId="urn:microsoft.com/office/officeart/2005/8/layout/hierarchy6"/>
    <dgm:cxn modelId="{ECE60A38-6815-4DEC-8571-49A3FFEBD8DF}" type="presParOf" srcId="{D417DB8A-406C-4035-83E2-2FB2EC20D1F2}" destId="{17AA9EE0-E877-4FD0-945E-995548CB0E4D}" srcOrd="1" destOrd="0" presId="urn:microsoft.com/office/officeart/2005/8/layout/hierarchy6"/>
    <dgm:cxn modelId="{7682112F-875D-421C-9B75-1DCD4DB123C0}" type="presParOf" srcId="{17AA9EE0-E877-4FD0-945E-995548CB0E4D}" destId="{926A9724-1AF4-4FC7-A28B-4621835A4CAA}" srcOrd="0" destOrd="0" presId="urn:microsoft.com/office/officeart/2005/8/layout/hierarchy6"/>
    <dgm:cxn modelId="{EC79E45B-729C-4CA8-83D5-4D43DBF508B8}" type="presParOf" srcId="{17AA9EE0-E877-4FD0-945E-995548CB0E4D}" destId="{181C0140-AB95-4FE7-839A-18123B4FE1CA}" srcOrd="1" destOrd="0" presId="urn:microsoft.com/office/officeart/2005/8/layout/hierarchy6"/>
    <dgm:cxn modelId="{B64456B0-79A3-4669-8817-97A21778F55F}" type="presParOf" srcId="{181C0140-AB95-4FE7-839A-18123B4FE1CA}" destId="{A0E5113F-C9D4-44D7-8D7B-3425539AAADA}" srcOrd="0" destOrd="0" presId="urn:microsoft.com/office/officeart/2005/8/layout/hierarchy6"/>
    <dgm:cxn modelId="{17B176FE-AEE5-4749-9EFF-3A6350D86992}" type="presParOf" srcId="{181C0140-AB95-4FE7-839A-18123B4FE1CA}" destId="{76F108FE-C585-4969-913A-7A29CEA6F5F4}" srcOrd="1" destOrd="0" presId="urn:microsoft.com/office/officeart/2005/8/layout/hierarchy6"/>
    <dgm:cxn modelId="{62E62A2E-58BB-4FD0-A3B1-BDD89116F82D}" type="presParOf" srcId="{76F108FE-C585-4969-913A-7A29CEA6F5F4}" destId="{0A84B949-C6E3-4EAF-88E7-6F8A48B4188E}" srcOrd="0" destOrd="0" presId="urn:microsoft.com/office/officeart/2005/8/layout/hierarchy6"/>
    <dgm:cxn modelId="{8D77145D-77B1-4822-94A7-9C68F320B245}" type="presParOf" srcId="{76F108FE-C585-4969-913A-7A29CEA6F5F4}" destId="{4D89E402-1FF2-41CB-848D-088AE83C3B1B}" srcOrd="1" destOrd="0" presId="urn:microsoft.com/office/officeart/2005/8/layout/hierarchy6"/>
    <dgm:cxn modelId="{191614A8-074B-4AF5-99BD-8FB03E434B54}" type="presParOf" srcId="{D417DB8A-406C-4035-83E2-2FB2EC20D1F2}" destId="{A5F100EF-0ADC-4F15-867E-2E57199A1176}" srcOrd="2" destOrd="0" presId="urn:microsoft.com/office/officeart/2005/8/layout/hierarchy6"/>
    <dgm:cxn modelId="{CC16F092-953D-4403-8BBC-F972E823B206}" type="presParOf" srcId="{D417DB8A-406C-4035-83E2-2FB2EC20D1F2}" destId="{0FE4C99B-951D-4A92-8694-297787F9C8EB}" srcOrd="3" destOrd="0" presId="urn:microsoft.com/office/officeart/2005/8/layout/hierarchy6"/>
    <dgm:cxn modelId="{59CE21D2-EA22-4650-8EE5-02E228D11F12}" type="presParOf" srcId="{0FE4C99B-951D-4A92-8694-297787F9C8EB}" destId="{E07DD035-1A5D-49F5-97DA-4EECC6A36BD8}" srcOrd="0" destOrd="0" presId="urn:microsoft.com/office/officeart/2005/8/layout/hierarchy6"/>
    <dgm:cxn modelId="{33169F54-C50C-4525-B4EE-88C34B6F9F42}" type="presParOf" srcId="{0FE4C99B-951D-4A92-8694-297787F9C8EB}" destId="{E1187590-DD20-45EC-9E92-CD4C401547E0}" srcOrd="1" destOrd="0" presId="urn:microsoft.com/office/officeart/2005/8/layout/hierarchy6"/>
    <dgm:cxn modelId="{CE631974-DF8F-4C43-8AE9-491096E06378}" type="presParOf" srcId="{8927B4D8-D1AF-4DB8-9DDF-398792BA4FD2}" destId="{989AE0FC-1B9D-48FC-A3A6-233E9A39181E}"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0EFE7A-C4C9-4497-B9DF-A5E61F74136E}">
      <dsp:nvSpPr>
        <dsp:cNvPr id="0" name=""/>
        <dsp:cNvSpPr/>
      </dsp:nvSpPr>
      <dsp:spPr>
        <a:xfrm>
          <a:off x="3390900" y="604646"/>
          <a:ext cx="350078" cy="553132"/>
        </a:xfrm>
        <a:custGeom>
          <a:avLst/>
          <a:gdLst/>
          <a:ahLst/>
          <a:cxnLst/>
          <a:rect l="0" t="0" r="0" b="0"/>
          <a:pathLst>
            <a:path>
              <a:moveTo>
                <a:pt x="0" y="0"/>
              </a:moveTo>
              <a:lnTo>
                <a:pt x="0" y="553132"/>
              </a:lnTo>
              <a:lnTo>
                <a:pt x="350078" y="553132"/>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646A23B-20A4-4035-9AB7-D15AEEDFE223}">
      <dsp:nvSpPr>
        <dsp:cNvPr id="0" name=""/>
        <dsp:cNvSpPr/>
      </dsp:nvSpPr>
      <dsp:spPr>
        <a:xfrm>
          <a:off x="3264641" y="604646"/>
          <a:ext cx="126258" cy="553132"/>
        </a:xfrm>
        <a:custGeom>
          <a:avLst/>
          <a:gdLst/>
          <a:ahLst/>
          <a:cxnLst/>
          <a:rect l="0" t="0" r="0" b="0"/>
          <a:pathLst>
            <a:path>
              <a:moveTo>
                <a:pt x="126258" y="0"/>
              </a:moveTo>
              <a:lnTo>
                <a:pt x="126258" y="553132"/>
              </a:lnTo>
              <a:lnTo>
                <a:pt x="0" y="553132"/>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7AE922D-E82C-4499-88B4-DD3D396B5770}">
      <dsp:nvSpPr>
        <dsp:cNvPr id="0" name=""/>
        <dsp:cNvSpPr/>
      </dsp:nvSpPr>
      <dsp:spPr>
        <a:xfrm>
          <a:off x="4506183" y="2312141"/>
          <a:ext cx="126258" cy="553132"/>
        </a:xfrm>
        <a:custGeom>
          <a:avLst/>
          <a:gdLst/>
          <a:ahLst/>
          <a:cxnLst/>
          <a:rect l="0" t="0" r="0" b="0"/>
          <a:pathLst>
            <a:path>
              <a:moveTo>
                <a:pt x="126258" y="0"/>
              </a:moveTo>
              <a:lnTo>
                <a:pt x="126258" y="553132"/>
              </a:lnTo>
              <a:lnTo>
                <a:pt x="0" y="553132"/>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8B7064C-595C-4BDC-8CF6-DF7E82AD44E3}">
      <dsp:nvSpPr>
        <dsp:cNvPr id="0" name=""/>
        <dsp:cNvSpPr/>
      </dsp:nvSpPr>
      <dsp:spPr>
        <a:xfrm>
          <a:off x="4506183" y="4019636"/>
          <a:ext cx="126258" cy="553132"/>
        </a:xfrm>
        <a:custGeom>
          <a:avLst/>
          <a:gdLst/>
          <a:ahLst/>
          <a:cxnLst/>
          <a:rect l="0" t="0" r="0" b="0"/>
          <a:pathLst>
            <a:path>
              <a:moveTo>
                <a:pt x="126258" y="0"/>
              </a:moveTo>
              <a:lnTo>
                <a:pt x="126258" y="553132"/>
              </a:lnTo>
              <a:lnTo>
                <a:pt x="0" y="553132"/>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5B8D94D-72EC-4F1B-8066-834B407E9D14}">
      <dsp:nvSpPr>
        <dsp:cNvPr id="0" name=""/>
        <dsp:cNvSpPr/>
      </dsp:nvSpPr>
      <dsp:spPr>
        <a:xfrm>
          <a:off x="4586721" y="2312141"/>
          <a:ext cx="91440" cy="1106264"/>
        </a:xfrm>
        <a:custGeom>
          <a:avLst/>
          <a:gdLst/>
          <a:ahLst/>
          <a:cxnLst/>
          <a:rect l="0" t="0" r="0" b="0"/>
          <a:pathLst>
            <a:path>
              <a:moveTo>
                <a:pt x="45720" y="0"/>
              </a:moveTo>
              <a:lnTo>
                <a:pt x="45720" y="1106264"/>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0C23051-D453-4EBC-BAF4-37D00C95D34B}">
      <dsp:nvSpPr>
        <dsp:cNvPr id="0" name=""/>
        <dsp:cNvSpPr/>
      </dsp:nvSpPr>
      <dsp:spPr>
        <a:xfrm>
          <a:off x="3390900" y="604646"/>
          <a:ext cx="1241541" cy="1106264"/>
        </a:xfrm>
        <a:custGeom>
          <a:avLst/>
          <a:gdLst/>
          <a:ahLst/>
          <a:cxnLst/>
          <a:rect l="0" t="0" r="0" b="0"/>
          <a:pathLst>
            <a:path>
              <a:moveTo>
                <a:pt x="0" y="0"/>
              </a:moveTo>
              <a:lnTo>
                <a:pt x="0" y="980006"/>
              </a:lnTo>
              <a:lnTo>
                <a:pt x="1241541" y="980006"/>
              </a:lnTo>
              <a:lnTo>
                <a:pt x="1241541" y="1106264"/>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32D54AD-F4D0-49BF-8128-EB205BB22EF1}">
      <dsp:nvSpPr>
        <dsp:cNvPr id="0" name=""/>
        <dsp:cNvSpPr/>
      </dsp:nvSpPr>
      <dsp:spPr>
        <a:xfrm>
          <a:off x="1668373" y="2312141"/>
          <a:ext cx="180369" cy="1406879"/>
        </a:xfrm>
        <a:custGeom>
          <a:avLst/>
          <a:gdLst/>
          <a:ahLst/>
          <a:cxnLst/>
          <a:rect l="0" t="0" r="0" b="0"/>
          <a:pathLst>
            <a:path>
              <a:moveTo>
                <a:pt x="0" y="0"/>
              </a:moveTo>
              <a:lnTo>
                <a:pt x="0" y="1406879"/>
              </a:lnTo>
              <a:lnTo>
                <a:pt x="180369" y="1406879"/>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7A319E6-413F-496B-9F24-50CEAFFC6E69}">
      <dsp:nvSpPr>
        <dsp:cNvPr id="0" name=""/>
        <dsp:cNvSpPr/>
      </dsp:nvSpPr>
      <dsp:spPr>
        <a:xfrm>
          <a:off x="1668373" y="2312141"/>
          <a:ext cx="180369" cy="553132"/>
        </a:xfrm>
        <a:custGeom>
          <a:avLst/>
          <a:gdLst/>
          <a:ahLst/>
          <a:cxnLst/>
          <a:rect l="0" t="0" r="0" b="0"/>
          <a:pathLst>
            <a:path>
              <a:moveTo>
                <a:pt x="0" y="0"/>
              </a:moveTo>
              <a:lnTo>
                <a:pt x="0" y="553132"/>
              </a:lnTo>
              <a:lnTo>
                <a:pt x="180369" y="553132"/>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0A4097-CC31-4B1B-B773-F31B1B036140}">
      <dsp:nvSpPr>
        <dsp:cNvPr id="0" name=""/>
        <dsp:cNvSpPr/>
      </dsp:nvSpPr>
      <dsp:spPr>
        <a:xfrm>
          <a:off x="2149358" y="604646"/>
          <a:ext cx="1241541" cy="1106264"/>
        </a:xfrm>
        <a:custGeom>
          <a:avLst/>
          <a:gdLst/>
          <a:ahLst/>
          <a:cxnLst/>
          <a:rect l="0" t="0" r="0" b="0"/>
          <a:pathLst>
            <a:path>
              <a:moveTo>
                <a:pt x="1241541" y="0"/>
              </a:moveTo>
              <a:lnTo>
                <a:pt x="1241541" y="980006"/>
              </a:lnTo>
              <a:lnTo>
                <a:pt x="0" y="980006"/>
              </a:lnTo>
              <a:lnTo>
                <a:pt x="0" y="1106264"/>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FA63286-9B92-4589-8E62-340F217AAB40}">
      <dsp:nvSpPr>
        <dsp:cNvPr id="0" name=""/>
        <dsp:cNvSpPr/>
      </dsp:nvSpPr>
      <dsp:spPr>
        <a:xfrm>
          <a:off x="2789669" y="3415"/>
          <a:ext cx="1202461" cy="60123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Meet Referee</a:t>
          </a:r>
        </a:p>
      </dsp:txBody>
      <dsp:txXfrm>
        <a:off x="2789669" y="3415"/>
        <a:ext cx="1202461" cy="601230"/>
      </dsp:txXfrm>
    </dsp:sp>
    <dsp:sp modelId="{2EF38B19-2303-4434-B3DD-7E887E320F2D}">
      <dsp:nvSpPr>
        <dsp:cNvPr id="0" name=""/>
        <dsp:cNvSpPr/>
      </dsp:nvSpPr>
      <dsp:spPr>
        <a:xfrm>
          <a:off x="1548127" y="1710910"/>
          <a:ext cx="1202461" cy="60123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Administrative Referee/Official</a:t>
          </a:r>
        </a:p>
      </dsp:txBody>
      <dsp:txXfrm>
        <a:off x="1548127" y="1710910"/>
        <a:ext cx="1202461" cy="601230"/>
      </dsp:txXfrm>
    </dsp:sp>
    <dsp:sp modelId="{52274E57-260C-4C61-9751-09D2D61A9947}">
      <dsp:nvSpPr>
        <dsp:cNvPr id="0" name=""/>
        <dsp:cNvSpPr/>
      </dsp:nvSpPr>
      <dsp:spPr>
        <a:xfrm>
          <a:off x="1848743" y="2564658"/>
          <a:ext cx="1202461" cy="60123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Recorder/     </a:t>
          </a:r>
        </a:p>
        <a:p>
          <a:pPr marL="0" lvl="0" indent="0" algn="ctr" defTabSz="488950">
            <a:lnSpc>
              <a:spcPct val="90000"/>
            </a:lnSpc>
            <a:spcBef>
              <a:spcPct val="0"/>
            </a:spcBef>
            <a:spcAft>
              <a:spcPct val="35000"/>
            </a:spcAft>
            <a:buNone/>
          </a:pPr>
          <a:r>
            <a:rPr lang="en-US" sz="1100" kern="1200" dirty="0"/>
            <a:t> </a:t>
          </a:r>
          <a:r>
            <a:rPr lang="en-US" sz="1100" kern="1200" dirty="0" err="1"/>
            <a:t>Hy-Tek</a:t>
          </a:r>
          <a:r>
            <a:rPr lang="en-US" sz="1100" kern="1200" dirty="0"/>
            <a:t> Operator</a:t>
          </a:r>
        </a:p>
      </dsp:txBody>
      <dsp:txXfrm>
        <a:off x="1848743" y="2564658"/>
        <a:ext cx="1202461" cy="601230"/>
      </dsp:txXfrm>
    </dsp:sp>
    <dsp:sp modelId="{D0BAE258-3EFB-4623-A225-DC2541BE377B}">
      <dsp:nvSpPr>
        <dsp:cNvPr id="0" name=""/>
        <dsp:cNvSpPr/>
      </dsp:nvSpPr>
      <dsp:spPr>
        <a:xfrm>
          <a:off x="1848743" y="3418406"/>
          <a:ext cx="1202461" cy="60123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a:t>Timing System Operator(CTS,DTS)</a:t>
          </a:r>
        </a:p>
      </dsp:txBody>
      <dsp:txXfrm>
        <a:off x="1848743" y="3418406"/>
        <a:ext cx="1202461" cy="601230"/>
      </dsp:txXfrm>
    </dsp:sp>
    <dsp:sp modelId="{8FCE9A3B-4F54-40B9-8E81-A2DA0D5DB935}">
      <dsp:nvSpPr>
        <dsp:cNvPr id="0" name=""/>
        <dsp:cNvSpPr/>
      </dsp:nvSpPr>
      <dsp:spPr>
        <a:xfrm>
          <a:off x="4031210" y="1710910"/>
          <a:ext cx="1202461" cy="60123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a:t>Deck Referee</a:t>
          </a:r>
        </a:p>
      </dsp:txBody>
      <dsp:txXfrm>
        <a:off x="4031210" y="1710910"/>
        <a:ext cx="1202461" cy="601230"/>
      </dsp:txXfrm>
    </dsp:sp>
    <dsp:sp modelId="{A3CFDE96-CA81-4648-9B85-1ADF5AA86C51}">
      <dsp:nvSpPr>
        <dsp:cNvPr id="0" name=""/>
        <dsp:cNvSpPr/>
      </dsp:nvSpPr>
      <dsp:spPr>
        <a:xfrm>
          <a:off x="4031210" y="3418406"/>
          <a:ext cx="1202461" cy="60123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a:t>Chief Judge</a:t>
          </a:r>
        </a:p>
      </dsp:txBody>
      <dsp:txXfrm>
        <a:off x="4031210" y="3418406"/>
        <a:ext cx="1202461" cy="601230"/>
      </dsp:txXfrm>
    </dsp:sp>
    <dsp:sp modelId="{BDD67115-B8BC-4E96-B78A-1D94FBDCAEA0}">
      <dsp:nvSpPr>
        <dsp:cNvPr id="0" name=""/>
        <dsp:cNvSpPr/>
      </dsp:nvSpPr>
      <dsp:spPr>
        <a:xfrm>
          <a:off x="3303721" y="4272153"/>
          <a:ext cx="1202461" cy="60123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a:t>Stroke and Turn Judge</a:t>
          </a:r>
        </a:p>
      </dsp:txBody>
      <dsp:txXfrm>
        <a:off x="3303721" y="4272153"/>
        <a:ext cx="1202461" cy="601230"/>
      </dsp:txXfrm>
    </dsp:sp>
    <dsp:sp modelId="{5650AFF1-0CFC-4F7E-B179-56B83CAB3DE3}">
      <dsp:nvSpPr>
        <dsp:cNvPr id="0" name=""/>
        <dsp:cNvSpPr/>
      </dsp:nvSpPr>
      <dsp:spPr>
        <a:xfrm>
          <a:off x="3303721" y="2564658"/>
          <a:ext cx="1202461" cy="60123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a:t>Starter</a:t>
          </a:r>
        </a:p>
      </dsp:txBody>
      <dsp:txXfrm>
        <a:off x="3303721" y="2564658"/>
        <a:ext cx="1202461" cy="601230"/>
      </dsp:txXfrm>
    </dsp:sp>
    <dsp:sp modelId="{4FDCD523-2CB0-425F-81CC-FA378AA2F2A1}">
      <dsp:nvSpPr>
        <dsp:cNvPr id="0" name=""/>
        <dsp:cNvSpPr/>
      </dsp:nvSpPr>
      <dsp:spPr>
        <a:xfrm>
          <a:off x="2509820" y="1020156"/>
          <a:ext cx="754821" cy="275243"/>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DRY DECK</a:t>
          </a:r>
        </a:p>
      </dsp:txBody>
      <dsp:txXfrm>
        <a:off x="2509820" y="1020156"/>
        <a:ext cx="754821" cy="275243"/>
      </dsp:txXfrm>
    </dsp:sp>
    <dsp:sp modelId="{04B0694C-E950-483A-B186-2F238BB2AAF4}">
      <dsp:nvSpPr>
        <dsp:cNvPr id="0" name=""/>
        <dsp:cNvSpPr/>
      </dsp:nvSpPr>
      <dsp:spPr>
        <a:xfrm>
          <a:off x="3740978" y="1020156"/>
          <a:ext cx="754821" cy="275243"/>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WET DECK</a:t>
          </a:r>
        </a:p>
      </dsp:txBody>
      <dsp:txXfrm>
        <a:off x="3740978" y="1020156"/>
        <a:ext cx="754821" cy="2752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EF69BE-D811-47AB-93F5-318749FA9B76}">
      <dsp:nvSpPr>
        <dsp:cNvPr id="0" name=""/>
        <dsp:cNvSpPr/>
      </dsp:nvSpPr>
      <dsp:spPr>
        <a:xfrm>
          <a:off x="4118768" y="918718"/>
          <a:ext cx="3412916" cy="296162"/>
        </a:xfrm>
        <a:custGeom>
          <a:avLst/>
          <a:gdLst/>
          <a:ahLst/>
          <a:cxnLst/>
          <a:rect l="0" t="0" r="0" b="0"/>
          <a:pathLst>
            <a:path>
              <a:moveTo>
                <a:pt x="0" y="0"/>
              </a:moveTo>
              <a:lnTo>
                <a:pt x="0" y="148081"/>
              </a:lnTo>
              <a:lnTo>
                <a:pt x="3412916" y="148081"/>
              </a:lnTo>
              <a:lnTo>
                <a:pt x="3412916" y="296162"/>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62B54D7-F346-45E7-B00C-36D938F8E6E8}">
      <dsp:nvSpPr>
        <dsp:cNvPr id="0" name=""/>
        <dsp:cNvSpPr/>
      </dsp:nvSpPr>
      <dsp:spPr>
        <a:xfrm>
          <a:off x="4118768" y="918718"/>
          <a:ext cx="1706458" cy="296162"/>
        </a:xfrm>
        <a:custGeom>
          <a:avLst/>
          <a:gdLst/>
          <a:ahLst/>
          <a:cxnLst/>
          <a:rect l="0" t="0" r="0" b="0"/>
          <a:pathLst>
            <a:path>
              <a:moveTo>
                <a:pt x="0" y="0"/>
              </a:moveTo>
              <a:lnTo>
                <a:pt x="0" y="148081"/>
              </a:lnTo>
              <a:lnTo>
                <a:pt x="1706458" y="148081"/>
              </a:lnTo>
              <a:lnTo>
                <a:pt x="1706458" y="296162"/>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4010034-2024-4B4F-BEDA-56666ECFF907}">
      <dsp:nvSpPr>
        <dsp:cNvPr id="0" name=""/>
        <dsp:cNvSpPr/>
      </dsp:nvSpPr>
      <dsp:spPr>
        <a:xfrm>
          <a:off x="4073048" y="918718"/>
          <a:ext cx="91440" cy="296162"/>
        </a:xfrm>
        <a:custGeom>
          <a:avLst/>
          <a:gdLst/>
          <a:ahLst/>
          <a:cxnLst/>
          <a:rect l="0" t="0" r="0" b="0"/>
          <a:pathLst>
            <a:path>
              <a:moveTo>
                <a:pt x="45720" y="0"/>
              </a:moveTo>
              <a:lnTo>
                <a:pt x="45720" y="296162"/>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E51813-29AB-467F-B97F-4B8006421127}">
      <dsp:nvSpPr>
        <dsp:cNvPr id="0" name=""/>
        <dsp:cNvSpPr/>
      </dsp:nvSpPr>
      <dsp:spPr>
        <a:xfrm>
          <a:off x="2412310" y="918718"/>
          <a:ext cx="1706458" cy="296162"/>
        </a:xfrm>
        <a:custGeom>
          <a:avLst/>
          <a:gdLst/>
          <a:ahLst/>
          <a:cxnLst/>
          <a:rect l="0" t="0" r="0" b="0"/>
          <a:pathLst>
            <a:path>
              <a:moveTo>
                <a:pt x="1706458" y="0"/>
              </a:moveTo>
              <a:lnTo>
                <a:pt x="1706458" y="148081"/>
              </a:lnTo>
              <a:lnTo>
                <a:pt x="0" y="148081"/>
              </a:lnTo>
              <a:lnTo>
                <a:pt x="0" y="296162"/>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7674DC4-2E98-4AE0-BC52-47B75B4F433A}">
      <dsp:nvSpPr>
        <dsp:cNvPr id="0" name=""/>
        <dsp:cNvSpPr/>
      </dsp:nvSpPr>
      <dsp:spPr>
        <a:xfrm>
          <a:off x="705851" y="918718"/>
          <a:ext cx="3412916" cy="296162"/>
        </a:xfrm>
        <a:custGeom>
          <a:avLst/>
          <a:gdLst/>
          <a:ahLst/>
          <a:cxnLst/>
          <a:rect l="0" t="0" r="0" b="0"/>
          <a:pathLst>
            <a:path>
              <a:moveTo>
                <a:pt x="3412916" y="0"/>
              </a:moveTo>
              <a:lnTo>
                <a:pt x="3412916" y="148081"/>
              </a:lnTo>
              <a:lnTo>
                <a:pt x="0" y="148081"/>
              </a:lnTo>
              <a:lnTo>
                <a:pt x="0" y="296162"/>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7AA67B6-7754-4FFB-83AC-6BBDAC164969}">
      <dsp:nvSpPr>
        <dsp:cNvPr id="0" name=""/>
        <dsp:cNvSpPr/>
      </dsp:nvSpPr>
      <dsp:spPr>
        <a:xfrm>
          <a:off x="3413620" y="213570"/>
          <a:ext cx="1410296" cy="70514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FINA</a:t>
          </a:r>
        </a:p>
      </dsp:txBody>
      <dsp:txXfrm>
        <a:off x="3413620" y="213570"/>
        <a:ext cx="1410296" cy="705148"/>
      </dsp:txXfrm>
    </dsp:sp>
    <dsp:sp modelId="{5EF0818B-DB27-4153-BE1D-2E82C5BA802F}">
      <dsp:nvSpPr>
        <dsp:cNvPr id="0" name=""/>
        <dsp:cNvSpPr/>
      </dsp:nvSpPr>
      <dsp:spPr>
        <a:xfrm>
          <a:off x="703" y="1214881"/>
          <a:ext cx="1410296" cy="70514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USA SWIMMING</a:t>
          </a:r>
        </a:p>
      </dsp:txBody>
      <dsp:txXfrm>
        <a:off x="703" y="1214881"/>
        <a:ext cx="1410296" cy="705148"/>
      </dsp:txXfrm>
    </dsp:sp>
    <dsp:sp modelId="{FC079958-1418-4EA7-9C7D-98D222C7CA05}">
      <dsp:nvSpPr>
        <dsp:cNvPr id="0" name=""/>
        <dsp:cNvSpPr/>
      </dsp:nvSpPr>
      <dsp:spPr>
        <a:xfrm>
          <a:off x="1707162" y="1214881"/>
          <a:ext cx="1410296" cy="70514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YMCA</a:t>
          </a:r>
        </a:p>
        <a:p>
          <a:pPr marL="0" lvl="0" indent="0" algn="ctr" defTabSz="577850">
            <a:lnSpc>
              <a:spcPct val="90000"/>
            </a:lnSpc>
            <a:spcBef>
              <a:spcPct val="0"/>
            </a:spcBef>
            <a:spcAft>
              <a:spcPct val="35000"/>
            </a:spcAft>
            <a:buNone/>
          </a:pPr>
          <a:r>
            <a:rPr lang="en-US" sz="1300" kern="1200" dirty="0"/>
            <a:t>USA-S Rules</a:t>
          </a:r>
        </a:p>
      </dsp:txBody>
      <dsp:txXfrm>
        <a:off x="1707162" y="1214881"/>
        <a:ext cx="1410296" cy="705148"/>
      </dsp:txXfrm>
    </dsp:sp>
    <dsp:sp modelId="{499404D1-0193-4EEF-9B41-CE2320284079}">
      <dsp:nvSpPr>
        <dsp:cNvPr id="0" name=""/>
        <dsp:cNvSpPr/>
      </dsp:nvSpPr>
      <dsp:spPr>
        <a:xfrm>
          <a:off x="3413620" y="1214881"/>
          <a:ext cx="1410296" cy="70514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NCAA</a:t>
          </a:r>
        </a:p>
      </dsp:txBody>
      <dsp:txXfrm>
        <a:off x="3413620" y="1214881"/>
        <a:ext cx="1410296" cy="705148"/>
      </dsp:txXfrm>
    </dsp:sp>
    <dsp:sp modelId="{E657717C-7661-4913-9FD4-FCD2A6165E39}">
      <dsp:nvSpPr>
        <dsp:cNvPr id="0" name=""/>
        <dsp:cNvSpPr/>
      </dsp:nvSpPr>
      <dsp:spPr>
        <a:xfrm>
          <a:off x="5120078" y="1214881"/>
          <a:ext cx="1410296" cy="70514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NFHS</a:t>
          </a:r>
        </a:p>
      </dsp:txBody>
      <dsp:txXfrm>
        <a:off x="5120078" y="1214881"/>
        <a:ext cx="1410296" cy="705148"/>
      </dsp:txXfrm>
    </dsp:sp>
    <dsp:sp modelId="{577281F4-D4A2-447B-888A-A703BEB6D002}">
      <dsp:nvSpPr>
        <dsp:cNvPr id="0" name=""/>
        <dsp:cNvSpPr/>
      </dsp:nvSpPr>
      <dsp:spPr>
        <a:xfrm>
          <a:off x="6826537" y="1214881"/>
          <a:ext cx="1410296" cy="70514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Summer</a:t>
          </a:r>
        </a:p>
        <a:p>
          <a:pPr marL="0" lvl="0" indent="0" algn="ctr" defTabSz="577850">
            <a:lnSpc>
              <a:spcPct val="90000"/>
            </a:lnSpc>
            <a:spcBef>
              <a:spcPct val="0"/>
            </a:spcBef>
            <a:spcAft>
              <a:spcPct val="35000"/>
            </a:spcAft>
            <a:buNone/>
          </a:pPr>
          <a:r>
            <a:rPr lang="en-US" sz="1300" kern="1200" dirty="0"/>
            <a:t>Recreational </a:t>
          </a:r>
        </a:p>
        <a:p>
          <a:pPr marL="0" lvl="0" indent="0" algn="ctr" defTabSz="577850">
            <a:lnSpc>
              <a:spcPct val="90000"/>
            </a:lnSpc>
            <a:spcBef>
              <a:spcPct val="0"/>
            </a:spcBef>
            <a:spcAft>
              <a:spcPct val="35000"/>
            </a:spcAft>
            <a:buNone/>
          </a:pPr>
          <a:r>
            <a:rPr lang="en-US" sz="1300" kern="1200" dirty="0"/>
            <a:t>Leagues</a:t>
          </a:r>
        </a:p>
      </dsp:txBody>
      <dsp:txXfrm>
        <a:off x="6826537" y="1214881"/>
        <a:ext cx="1410296" cy="70514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7AC63F-915C-44C0-8D81-723EFA1B7559}">
      <dsp:nvSpPr>
        <dsp:cNvPr id="0" name=""/>
        <dsp:cNvSpPr/>
      </dsp:nvSpPr>
      <dsp:spPr>
        <a:xfrm>
          <a:off x="1005333" y="404779"/>
          <a:ext cx="1545332" cy="103022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Virginia Officials Chair</a:t>
          </a:r>
        </a:p>
      </dsp:txBody>
      <dsp:txXfrm>
        <a:off x="1035507" y="434953"/>
        <a:ext cx="1484984" cy="969873"/>
      </dsp:txXfrm>
    </dsp:sp>
    <dsp:sp modelId="{800E5BCD-43E1-4B83-BE6F-4CA619ED4E8E}">
      <dsp:nvSpPr>
        <dsp:cNvPr id="0" name=""/>
        <dsp:cNvSpPr/>
      </dsp:nvSpPr>
      <dsp:spPr>
        <a:xfrm>
          <a:off x="773534" y="1435000"/>
          <a:ext cx="1004465" cy="412088"/>
        </a:xfrm>
        <a:custGeom>
          <a:avLst/>
          <a:gdLst/>
          <a:ahLst/>
          <a:cxnLst/>
          <a:rect l="0" t="0" r="0" b="0"/>
          <a:pathLst>
            <a:path>
              <a:moveTo>
                <a:pt x="1004465" y="0"/>
              </a:moveTo>
              <a:lnTo>
                <a:pt x="1004465" y="206044"/>
              </a:lnTo>
              <a:lnTo>
                <a:pt x="0" y="206044"/>
              </a:lnTo>
              <a:lnTo>
                <a:pt x="0" y="412088"/>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26A9724-1AF4-4FC7-A28B-4621835A4CAA}">
      <dsp:nvSpPr>
        <dsp:cNvPr id="0" name=""/>
        <dsp:cNvSpPr/>
      </dsp:nvSpPr>
      <dsp:spPr>
        <a:xfrm>
          <a:off x="868" y="1847089"/>
          <a:ext cx="1545332" cy="103022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4-District Official Chairs</a:t>
          </a:r>
        </a:p>
        <a:p>
          <a:pPr marL="0" lvl="0" indent="0" algn="ctr" defTabSz="755650">
            <a:lnSpc>
              <a:spcPct val="90000"/>
            </a:lnSpc>
            <a:spcBef>
              <a:spcPct val="0"/>
            </a:spcBef>
            <a:spcAft>
              <a:spcPct val="35000"/>
            </a:spcAft>
            <a:buNone/>
          </a:pPr>
          <a:endParaRPr lang="en-US" sz="1700" kern="1200" dirty="0"/>
        </a:p>
      </dsp:txBody>
      <dsp:txXfrm>
        <a:off x="31042" y="1877263"/>
        <a:ext cx="1484984" cy="969873"/>
      </dsp:txXfrm>
    </dsp:sp>
    <dsp:sp modelId="{A0E5113F-C9D4-44D7-8D7B-3425539AAADA}">
      <dsp:nvSpPr>
        <dsp:cNvPr id="0" name=""/>
        <dsp:cNvSpPr/>
      </dsp:nvSpPr>
      <dsp:spPr>
        <a:xfrm>
          <a:off x="726946" y="2877310"/>
          <a:ext cx="91440" cy="397706"/>
        </a:xfrm>
        <a:custGeom>
          <a:avLst/>
          <a:gdLst/>
          <a:ahLst/>
          <a:cxnLst/>
          <a:rect l="0" t="0" r="0" b="0"/>
          <a:pathLst>
            <a:path>
              <a:moveTo>
                <a:pt x="46588" y="0"/>
              </a:moveTo>
              <a:lnTo>
                <a:pt x="46588" y="198853"/>
              </a:lnTo>
              <a:lnTo>
                <a:pt x="45720" y="198853"/>
              </a:lnTo>
              <a:lnTo>
                <a:pt x="45720" y="397706"/>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A84B949-C6E3-4EAF-88E7-6F8A48B4188E}">
      <dsp:nvSpPr>
        <dsp:cNvPr id="0" name=""/>
        <dsp:cNvSpPr/>
      </dsp:nvSpPr>
      <dsp:spPr>
        <a:xfrm>
          <a:off x="0" y="3275017"/>
          <a:ext cx="1545332" cy="103022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Team Chairs</a:t>
          </a:r>
        </a:p>
      </dsp:txBody>
      <dsp:txXfrm>
        <a:off x="30174" y="3305191"/>
        <a:ext cx="1484984" cy="969873"/>
      </dsp:txXfrm>
    </dsp:sp>
    <dsp:sp modelId="{A5F100EF-0ADC-4F15-867E-2E57199A1176}">
      <dsp:nvSpPr>
        <dsp:cNvPr id="0" name=""/>
        <dsp:cNvSpPr/>
      </dsp:nvSpPr>
      <dsp:spPr>
        <a:xfrm>
          <a:off x="1778000" y="1435000"/>
          <a:ext cx="1004465" cy="412088"/>
        </a:xfrm>
        <a:custGeom>
          <a:avLst/>
          <a:gdLst/>
          <a:ahLst/>
          <a:cxnLst/>
          <a:rect l="0" t="0" r="0" b="0"/>
          <a:pathLst>
            <a:path>
              <a:moveTo>
                <a:pt x="0" y="0"/>
              </a:moveTo>
              <a:lnTo>
                <a:pt x="0" y="206044"/>
              </a:lnTo>
              <a:lnTo>
                <a:pt x="1004465" y="206044"/>
              </a:lnTo>
              <a:lnTo>
                <a:pt x="1004465" y="412088"/>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07DD035-1A5D-49F5-97DA-4EECC6A36BD8}">
      <dsp:nvSpPr>
        <dsp:cNvPr id="0" name=""/>
        <dsp:cNvSpPr/>
      </dsp:nvSpPr>
      <dsp:spPr>
        <a:xfrm>
          <a:off x="2009799" y="1847089"/>
          <a:ext cx="1545332" cy="103022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Non-Voting Members</a:t>
          </a:r>
        </a:p>
      </dsp:txBody>
      <dsp:txXfrm>
        <a:off x="2039973" y="1877263"/>
        <a:ext cx="1484984" cy="969873"/>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30E2307-1E40-4E12-8716-25BFDA8E7013}" type="datetime1">
              <a:rPr lang="en-US" smtClean="0"/>
              <a:pPr/>
              <a:t>8/31/2019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10" advTm="90000">
        <p:cut/>
      </p:transition>
    </mc:Choice>
    <mc:Fallback xmlns="">
      <p:transition advTm="90000">
        <p:cu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CFCF5A-EA79-452C-A52C-1A2668C2E7DF}" type="datetime1">
              <a:rPr lang="en-US" smtClean="0"/>
              <a:pPr/>
              <a:t>8/31/2019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10" advTm="90000">
        <p:cut/>
      </p:transition>
    </mc:Choice>
    <mc:Fallback xmlns="">
      <p:transition advTm="90000">
        <p:cu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E5C4C28-BD4B-4892-9A2D-6E19BD753A9A}" type="datetime1">
              <a:rPr lang="en-US" smtClean="0"/>
              <a:pPr/>
              <a:t>8/31/2019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10" advTm="90000">
        <p:cut/>
      </p:transition>
    </mc:Choice>
    <mc:Fallback xmlns="">
      <p:transition advTm="90000">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FD9D02-426E-46C9-9EE9-0DE1EF8B2838}" type="datetime1">
              <a:rPr lang="en-US" smtClean="0"/>
              <a:pPr/>
              <a:t>8/31/2019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mc:AlternateContent xmlns:mc="http://schemas.openxmlformats.org/markup-compatibility/2006" xmlns:p14="http://schemas.microsoft.com/office/powerpoint/2010/main">
    <mc:Choice Requires="p14">
      <p:transition p14:dur="10" advTm="90000">
        <p:cut/>
      </p:transition>
    </mc:Choice>
    <mc:Fallback xmlns="">
      <p:transition advTm="90000">
        <p:cu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8AEBBE-F8B2-42CF-9895-E86A608384EB}" type="datetime1">
              <a:rPr lang="en-US" smtClean="0"/>
              <a:pPr/>
              <a:t>8/31/2019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10" advTm="90000">
        <p:cut/>
      </p:transition>
    </mc:Choice>
    <mc:Fallback xmlns="">
      <p:transition advTm="90000">
        <p:cu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E1FAA6B6-10E5-4810-BC9F-DA72D8452E73}" type="datetime1">
              <a:rPr lang="en-US" smtClean="0"/>
              <a:pPr/>
              <a:t>8/31/2019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mc:AlternateContent xmlns:mc="http://schemas.openxmlformats.org/markup-compatibility/2006" xmlns:p14="http://schemas.microsoft.com/office/powerpoint/2010/main">
    <mc:Choice Requires="p14">
      <p:transition p14:dur="10" advTm="90000">
        <p:cut/>
      </p:transition>
    </mc:Choice>
    <mc:Fallback xmlns="">
      <p:transition advTm="90000">
        <p:cu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D18D072-EF12-4AA2-BD71-ABC68B06D0E2}" type="datetime1">
              <a:rPr lang="en-US" smtClean="0"/>
              <a:pPr/>
              <a:t>8/31/2019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10" advTm="90000">
        <p:cut/>
      </p:transition>
    </mc:Choice>
    <mc:Fallback xmlns="">
      <p:transition advTm="90000">
        <p:cu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8CDBF60-6CC3-4B74-A60D-3486985E4346}" type="datetime1">
              <a:rPr lang="en-US" smtClean="0"/>
              <a:pPr/>
              <a:t>8/31/2019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10" advTm="90000">
        <p:cut/>
      </p:transition>
    </mc:Choice>
    <mc:Fallback xmlns="">
      <p:transition advTm="90000">
        <p:cu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22714818-984F-4759-BF72-A33BDC1963BD}" type="datetime1">
              <a:rPr lang="en-US" smtClean="0"/>
              <a:pPr/>
              <a:t>8/31/2019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10" advTm="90000">
        <p:cut/>
      </p:transition>
    </mc:Choice>
    <mc:Fallback xmlns="">
      <p:transition advTm="90000">
        <p:cu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EA7E191-5F94-4FC1-B823-BD7CABF7FA06}" type="datetime1">
              <a:rPr lang="en-US" smtClean="0"/>
              <a:pPr/>
              <a:t>8/31/2019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10" advTm="90000">
        <p:cut/>
      </p:transition>
    </mc:Choice>
    <mc:Fallback xmlns="">
      <p:transition advTm="90000">
        <p:cu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8856D55-EFBE-4F9B-8A5F-09D42CA22A9B}" type="datetime1">
              <a:rPr lang="en-US" smtClean="0"/>
              <a:pPr/>
              <a:t>8/31/2019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cSld>
  <p:clrMapOvr>
    <a:masterClrMapping/>
  </p:clrMapOvr>
  <mc:AlternateContent xmlns:mc="http://schemas.openxmlformats.org/markup-compatibility/2006" xmlns:p14="http://schemas.microsoft.com/office/powerpoint/2010/main">
    <mc:Choice Requires="p14">
      <p:transition p14:dur="10" advTm="90000">
        <p:cut/>
      </p:transition>
    </mc:Choice>
    <mc:Fallback xmlns="">
      <p:transition advTm="90000">
        <p:cu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D1D110F-3F4E-48D9-B8AA-5D0E825AFDBA}" type="datetime1">
              <a:rPr lang="en-US" smtClean="0"/>
              <a:pPr/>
              <a:t>8/31/2019</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687D7A59-36E2-48B9-B146-C1E59501F63F}"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mc:AlternateContent xmlns:mc="http://schemas.openxmlformats.org/markup-compatibility/2006" xmlns:p14="http://schemas.microsoft.com/office/powerpoint/2010/main">
    <mc:Choice Requires="p14">
      <p:transition p14:dur="10" advTm="90000">
        <p:cut/>
      </p:transition>
    </mc:Choice>
    <mc:Fallback xmlns="">
      <p:transition advTm="90000">
        <p:cut/>
      </p:transition>
    </mc:Fallback>
  </mc:AlternateContent>
  <p:hf sldNum="0"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s://nfhslearn.com/courses/61151/concussion-in-sports" TargetMode="External"/><Relationship Id="rId2" Type="http://schemas.openxmlformats.org/officeDocument/2006/relationships/hyperlink" Target="https://www.cdc.gov/headsup/youthsports/training/index.html" TargetMode="External"/><Relationship Id="rId1" Type="http://schemas.openxmlformats.org/officeDocument/2006/relationships/slideLayout" Target="../slideLayouts/slideLayout6.xml"/><Relationship Id="rId5" Type="http://schemas.openxmlformats.org/officeDocument/2006/relationships/hyperlink" Target="Officals%20Orientation.pptx" TargetMode="External"/><Relationship Id="rId4" Type="http://schemas.openxmlformats.org/officeDocument/2006/relationships/hyperlink" Target="mailto:businessoffice@virginiaswimming.org"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www.usaswimming.org/for-you/officials" TargetMode="Externa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hyperlink" Target="https://www.usaswimming.org/for-you/officials" TargetMode="Externa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s://www.usaswimming.org/for-you/officials"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hyperlink" Target="mailto:businessoffice@virginiaswimming.org" TargetMode="External"/><Relationship Id="rId2" Type="http://schemas.openxmlformats.org/officeDocument/2006/relationships/hyperlink" Target="https://www.usaswimming.org/for-you/officials" TargetMode="External"/><Relationship Id="rId1" Type="http://schemas.openxmlformats.org/officeDocument/2006/relationships/slideLayout" Target="../slideLayouts/slideLayout6.xml"/><Relationship Id="rId4" Type="http://schemas.openxmlformats.org/officeDocument/2006/relationships/hyperlink" Target="mailto:vaswimreg@gmail.com"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mailto:arnoldeaa@gmail.com" TargetMode="External"/><Relationship Id="rId2" Type="http://schemas.openxmlformats.org/officeDocument/2006/relationships/hyperlink" Target="Officals%20Orientation.pptx" TargetMode="External"/><Relationship Id="rId1" Type="http://schemas.openxmlformats.org/officeDocument/2006/relationships/slideLayout" Target="../slideLayouts/slideLayout5.xml"/><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mailto:webmaster@USASwimming.org" TargetMode="Externa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3.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8600" y="5369524"/>
            <a:ext cx="1905000" cy="1395677"/>
          </a:xfrm>
          <a:prstGeom prst="rect">
            <a:avLst/>
          </a:prstGeom>
        </p:spPr>
      </p:pic>
      <p:sp>
        <p:nvSpPr>
          <p:cNvPr id="2" name="Title 1"/>
          <p:cNvSpPr>
            <a:spLocks noGrp="1"/>
          </p:cNvSpPr>
          <p:nvPr>
            <p:ph type="ctrTitle"/>
          </p:nvPr>
        </p:nvSpPr>
        <p:spPr>
          <a:xfrm>
            <a:off x="685800" y="914400"/>
            <a:ext cx="7772400" cy="4455124"/>
          </a:xfrm>
        </p:spPr>
        <p:txBody>
          <a:bodyPr/>
          <a:lstStyle/>
          <a:p>
            <a:r>
              <a:rPr lang="en-US" b="1" dirty="0">
                <a:solidFill>
                  <a:srgbClr val="002060"/>
                </a:solidFill>
                <a:effectLst>
                  <a:outerShdw blurRad="38100" dist="38100" dir="2700000" algn="tl">
                    <a:srgbClr val="000000">
                      <a:alpha val="43137"/>
                    </a:srgbClr>
                  </a:outerShdw>
                </a:effectLst>
                <a:latin typeface="Arial" pitchFamily="34" charset="0"/>
                <a:cs typeface="Arial" pitchFamily="34" charset="0"/>
              </a:rPr>
              <a:t>New Officials Orientation</a:t>
            </a:r>
            <a:br>
              <a:rPr lang="en-US" b="1" dirty="0">
                <a:solidFill>
                  <a:srgbClr val="002060"/>
                </a:solidFill>
                <a:effectLst>
                  <a:outerShdw blurRad="38100" dist="38100" dir="2700000" algn="tl">
                    <a:srgbClr val="000000">
                      <a:alpha val="43137"/>
                    </a:srgbClr>
                  </a:outerShdw>
                </a:effectLst>
                <a:latin typeface="Arial" pitchFamily="34" charset="0"/>
                <a:cs typeface="Arial" pitchFamily="34" charset="0"/>
              </a:rPr>
            </a:br>
            <a:br>
              <a:rPr lang="en-US" b="1" dirty="0">
                <a:solidFill>
                  <a:srgbClr val="002060"/>
                </a:solidFill>
                <a:effectLst>
                  <a:outerShdw blurRad="38100" dist="38100" dir="2700000" algn="tl">
                    <a:srgbClr val="000000">
                      <a:alpha val="43137"/>
                    </a:srgbClr>
                  </a:outerShdw>
                </a:effectLst>
                <a:latin typeface="Arial" pitchFamily="34" charset="0"/>
                <a:cs typeface="Arial" pitchFamily="34" charset="0"/>
              </a:rPr>
            </a:br>
            <a:br>
              <a:rPr lang="en-US" b="1" dirty="0">
                <a:solidFill>
                  <a:srgbClr val="002060"/>
                </a:solidFill>
                <a:effectLst>
                  <a:outerShdw blurRad="38100" dist="38100" dir="2700000" algn="tl">
                    <a:srgbClr val="000000">
                      <a:alpha val="43137"/>
                    </a:srgbClr>
                  </a:outerShdw>
                </a:effectLst>
                <a:latin typeface="Arial" pitchFamily="34" charset="0"/>
                <a:cs typeface="Arial" pitchFamily="34" charset="0"/>
              </a:rPr>
            </a:br>
            <a:endParaRPr lang="en-US" sz="3200" dirty="0"/>
          </a:p>
        </p:txBody>
      </p:sp>
      <p:sp>
        <p:nvSpPr>
          <p:cNvPr id="3" name="Subtitle 2"/>
          <p:cNvSpPr>
            <a:spLocks noGrp="1"/>
          </p:cNvSpPr>
          <p:nvPr>
            <p:ph type="subTitle" idx="1"/>
          </p:nvPr>
        </p:nvSpPr>
        <p:spPr>
          <a:xfrm>
            <a:off x="1295400" y="914400"/>
            <a:ext cx="6400800" cy="1473200"/>
          </a:xfrm>
        </p:spPr>
        <p:txBody>
          <a:bodyPr>
            <a:normAutofit fontScale="92500" lnSpcReduction="20000"/>
          </a:bodyPr>
          <a:lstStyle/>
          <a:p>
            <a:endParaRPr lang="en-US" dirty="0"/>
          </a:p>
          <a:p>
            <a:endParaRPr lang="en-US" dirty="0"/>
          </a:p>
          <a:p>
            <a:endParaRPr lang="en-US" dirty="0"/>
          </a:p>
          <a:p>
            <a:pPr>
              <a:spcBef>
                <a:spcPct val="0"/>
              </a:spcBef>
            </a:pPr>
            <a:r>
              <a:rPr lang="en-US" sz="4400" b="1" dirty="0">
                <a:solidFill>
                  <a:srgbClr val="002060"/>
                </a:solidFill>
                <a:effectLst>
                  <a:outerShdw blurRad="38100" dist="38100" dir="2700000" algn="tl">
                    <a:srgbClr val="000000">
                      <a:alpha val="43137"/>
                    </a:srgbClr>
                  </a:outerShdw>
                </a:effectLst>
                <a:latin typeface="Arial" pitchFamily="34" charset="0"/>
                <a:ea typeface="+mj-ea"/>
                <a:cs typeface="Arial" pitchFamily="34" charset="0"/>
              </a:rPr>
              <a:t>Virginia Swimming</a:t>
            </a:r>
          </a:p>
        </p:txBody>
      </p:sp>
    </p:spTree>
    <p:extLst>
      <p:ext uri="{BB962C8B-B14F-4D97-AF65-F5344CB8AC3E}">
        <p14:creationId xmlns:p14="http://schemas.microsoft.com/office/powerpoint/2010/main" val="819597267"/>
      </p:ext>
    </p:extLst>
  </p:cSld>
  <p:clrMapOvr>
    <a:masterClrMapping/>
  </p:clrMapOvr>
  <mc:AlternateContent xmlns:mc="http://schemas.openxmlformats.org/markup-compatibility/2006" xmlns:p14="http://schemas.microsoft.com/office/powerpoint/2010/main">
    <mc:Choice Requires="p14">
      <p:transition p14:dur="10" advTm="10000">
        <p:cut/>
      </p:transition>
    </mc:Choice>
    <mc:Fallback xmlns="">
      <p:transition advTm="10000">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665220390"/>
              </p:ext>
            </p:extLst>
          </p:nvPr>
        </p:nvGraphicFramePr>
        <p:xfrm>
          <a:off x="4724400" y="1447800"/>
          <a:ext cx="355600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normAutofit fontScale="90000"/>
          </a:bodyPr>
          <a:lstStyle/>
          <a:p>
            <a:r>
              <a:rPr lang="en-US" b="1" dirty="0">
                <a:solidFill>
                  <a:srgbClr val="FF0000"/>
                </a:solidFill>
                <a:effectLst>
                  <a:outerShdw blurRad="38100" dist="38100" dir="2700000" algn="tl">
                    <a:srgbClr val="000000">
                      <a:alpha val="43137"/>
                    </a:srgbClr>
                  </a:outerShdw>
                </a:effectLst>
              </a:rPr>
              <a:t>VIRGINIA OFFICIALS COMMITTEE</a:t>
            </a:r>
            <a:br>
              <a:rPr lang="en-US" b="1" dirty="0">
                <a:solidFill>
                  <a:srgbClr val="FF0000"/>
                </a:solidFill>
                <a:effectLst>
                  <a:outerShdw blurRad="38100" dist="38100" dir="2700000" algn="tl">
                    <a:srgbClr val="000000">
                      <a:alpha val="43137"/>
                    </a:srgbClr>
                  </a:outerShdw>
                </a:effectLst>
              </a:rPr>
            </a:br>
            <a:endParaRPr lang="en-US" b="1" dirty="0">
              <a:solidFill>
                <a:srgbClr val="FF0000"/>
              </a:solidFill>
              <a:effectLst>
                <a:outerShdw blurRad="38100" dist="38100" dir="2700000" algn="tl">
                  <a:srgbClr val="000000">
                    <a:alpha val="43137"/>
                  </a:srgbClr>
                </a:outerShdw>
              </a:effectLst>
            </a:endParaRPr>
          </a:p>
        </p:txBody>
      </p:sp>
      <p:sp>
        <p:nvSpPr>
          <p:cNvPr id="5" name="TextBox 4"/>
          <p:cNvSpPr txBox="1"/>
          <p:nvPr/>
        </p:nvSpPr>
        <p:spPr>
          <a:xfrm>
            <a:off x="457200" y="1066800"/>
            <a:ext cx="4114800" cy="5632311"/>
          </a:xfrm>
          <a:prstGeom prst="rect">
            <a:avLst/>
          </a:prstGeom>
          <a:noFill/>
        </p:spPr>
        <p:txBody>
          <a:bodyPr wrap="square" rtlCol="0">
            <a:spAutoFit/>
          </a:bodyPr>
          <a:lstStyle/>
          <a:p>
            <a:pPr marL="285750" indent="-285750">
              <a:buFont typeface="Arial" panose="020B0604020202020204" pitchFamily="34" charset="0"/>
              <a:buChar char="•"/>
            </a:pPr>
            <a:r>
              <a:rPr lang="en-US" b="1" i="1" u="sng" dirty="0"/>
              <a:t>VSI Officials Chair-  </a:t>
            </a:r>
            <a:r>
              <a:rPr lang="en-US" b="1" dirty="0"/>
              <a:t>The Officials Committee is a standing committee of VSI and is responsible for the testing, certification, evaluation and supervision of all officials.  The Chairperson of this Committee is responsible for seeing that these functions are fulfilled  by the Committee.  </a:t>
            </a:r>
          </a:p>
          <a:p>
            <a:pPr marL="285750" indent="-285750">
              <a:buFont typeface="Arial" panose="020B0604020202020204" pitchFamily="34" charset="0"/>
              <a:buChar char="•"/>
            </a:pPr>
            <a:r>
              <a:rPr lang="en-US" b="1" i="1" u="sng" dirty="0"/>
              <a:t>District Chair-  </a:t>
            </a:r>
            <a:r>
              <a:rPr lang="en-US" b="1" dirty="0"/>
              <a:t>VSI is divided into 4 districts and these same districts are used by the Officials Committee to oversee training.</a:t>
            </a:r>
            <a:r>
              <a:rPr lang="en-US" dirty="0"/>
              <a:t> </a:t>
            </a:r>
          </a:p>
          <a:p>
            <a:pPr marL="285750" indent="-285750">
              <a:buFont typeface="Arial" panose="020B0604020202020204" pitchFamily="34" charset="0"/>
              <a:buChar char="•"/>
            </a:pPr>
            <a:r>
              <a:rPr lang="en-US" b="1" i="1" u="sng" dirty="0"/>
              <a:t>Club Official Chair-  </a:t>
            </a:r>
            <a:r>
              <a:rPr lang="en-US" b="1" dirty="0"/>
              <a:t>Sets up training clinics for new officials and assists training officials with scheduled training sessions at meets.  Organizes officials for both home and away meets.  Teams first point of contact.</a:t>
            </a:r>
          </a:p>
        </p:txBody>
      </p:sp>
    </p:spTree>
    <p:extLst>
      <p:ext uri="{BB962C8B-B14F-4D97-AF65-F5344CB8AC3E}">
        <p14:creationId xmlns:p14="http://schemas.microsoft.com/office/powerpoint/2010/main" val="3895937810"/>
      </p:ext>
    </p:extLst>
  </p:cSld>
  <p:clrMapOvr>
    <a:masterClrMapping/>
  </p:clrMapOvr>
  <mc:AlternateContent xmlns:mc="http://schemas.openxmlformats.org/markup-compatibility/2006" xmlns:p14="http://schemas.microsoft.com/office/powerpoint/2010/main">
    <mc:Choice Requires="p14">
      <p:transition p14:dur="10" advTm="120000">
        <p:cut/>
      </p:transition>
    </mc:Choice>
    <mc:Fallback xmlns="">
      <p:transition advTm="120000">
        <p:cu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dirty="0">
                <a:solidFill>
                  <a:srgbClr val="FF0000"/>
                </a:solidFill>
                <a:latin typeface="Calibri" panose="020F0502020204030204" pitchFamily="34" charset="0"/>
                <a:cs typeface="Calibri" panose="020F0502020204030204" pitchFamily="34" charset="0"/>
              </a:rPr>
              <a:t>Where to find information?</a:t>
            </a:r>
          </a:p>
        </p:txBody>
      </p:sp>
      <p:sp>
        <p:nvSpPr>
          <p:cNvPr id="5" name="TextBox 4"/>
          <p:cNvSpPr txBox="1"/>
          <p:nvPr/>
        </p:nvSpPr>
        <p:spPr>
          <a:xfrm>
            <a:off x="762000" y="1346955"/>
            <a:ext cx="7467600" cy="461665"/>
          </a:xfrm>
          <a:prstGeom prst="rect">
            <a:avLst/>
          </a:prstGeom>
          <a:noFill/>
        </p:spPr>
        <p:txBody>
          <a:bodyPr wrap="square" rtlCol="0">
            <a:spAutoFit/>
          </a:bodyPr>
          <a:lstStyle/>
          <a:p>
            <a:r>
              <a:rPr lang="en-US" sz="2400" dirty="0">
                <a:sym typeface="Wingdings"/>
              </a:rPr>
              <a:t> Two main websites</a:t>
            </a:r>
            <a:endParaRPr lang="en-US" sz="2400" dirty="0"/>
          </a:p>
        </p:txBody>
      </p:sp>
      <p:sp>
        <p:nvSpPr>
          <p:cNvPr id="6" name="TextBox 5"/>
          <p:cNvSpPr txBox="1"/>
          <p:nvPr/>
        </p:nvSpPr>
        <p:spPr>
          <a:xfrm>
            <a:off x="1098176" y="1738699"/>
            <a:ext cx="7467600" cy="461665"/>
          </a:xfrm>
          <a:prstGeom prst="rect">
            <a:avLst/>
          </a:prstGeom>
          <a:noFill/>
        </p:spPr>
        <p:txBody>
          <a:bodyPr wrap="square" rtlCol="0">
            <a:spAutoFit/>
          </a:bodyPr>
          <a:lstStyle/>
          <a:p>
            <a:r>
              <a:rPr lang="en-US" sz="2400" dirty="0">
                <a:sym typeface="Wingdings"/>
              </a:rPr>
              <a:t>1.  www.usaswimming.org</a:t>
            </a:r>
            <a:endParaRPr lang="en-US" sz="2400" dirty="0"/>
          </a:p>
        </p:txBody>
      </p:sp>
      <p:sp>
        <p:nvSpPr>
          <p:cNvPr id="7" name="TextBox 6"/>
          <p:cNvSpPr txBox="1"/>
          <p:nvPr/>
        </p:nvSpPr>
        <p:spPr>
          <a:xfrm>
            <a:off x="1129552" y="2200364"/>
            <a:ext cx="7467600" cy="461665"/>
          </a:xfrm>
          <a:prstGeom prst="rect">
            <a:avLst/>
          </a:prstGeom>
          <a:noFill/>
        </p:spPr>
        <p:txBody>
          <a:bodyPr wrap="square" rtlCol="0">
            <a:spAutoFit/>
          </a:bodyPr>
          <a:lstStyle/>
          <a:p>
            <a:r>
              <a:rPr lang="en-US" sz="2400" dirty="0">
                <a:sym typeface="Wingdings"/>
              </a:rPr>
              <a:t>2. www.virginiaswimming.com</a:t>
            </a:r>
            <a:endParaRPr lang="en-US" sz="2400" dirty="0"/>
          </a:p>
        </p:txBody>
      </p:sp>
      <p:sp>
        <p:nvSpPr>
          <p:cNvPr id="8" name="TextBox 7"/>
          <p:cNvSpPr txBox="1"/>
          <p:nvPr/>
        </p:nvSpPr>
        <p:spPr>
          <a:xfrm>
            <a:off x="739588" y="2682539"/>
            <a:ext cx="7467600" cy="2308324"/>
          </a:xfrm>
          <a:prstGeom prst="rect">
            <a:avLst/>
          </a:prstGeom>
          <a:noFill/>
        </p:spPr>
        <p:txBody>
          <a:bodyPr wrap="square" rtlCol="0">
            <a:spAutoFit/>
          </a:bodyPr>
          <a:lstStyle/>
          <a:p>
            <a:pPr marL="342900" indent="-342900">
              <a:buFont typeface="Wingdings" panose="05000000000000000000" pitchFamily="2" charset="2"/>
              <a:buChar char="o"/>
            </a:pPr>
            <a:r>
              <a:rPr lang="en-US" sz="2400" dirty="0">
                <a:sym typeface="Wingdings"/>
              </a:rPr>
              <a:t>USA Swimming has everything you want to know about swimming – nutrition, featured articles, rules, etc.</a:t>
            </a:r>
          </a:p>
          <a:p>
            <a:r>
              <a:rPr lang="en-US" sz="2400" dirty="0">
                <a:sym typeface="Wingdings"/>
              </a:rPr>
              <a:t>     *  Under For You, click on Officials for USA-S</a:t>
            </a:r>
          </a:p>
          <a:p>
            <a:r>
              <a:rPr lang="en-US" sz="2400" dirty="0">
                <a:sym typeface="Wingdings"/>
              </a:rPr>
              <a:t>          registration, background check, athlete protection</a:t>
            </a:r>
          </a:p>
          <a:p>
            <a:r>
              <a:rPr lang="en-US" sz="2400" dirty="0">
                <a:sym typeface="Wingdings"/>
              </a:rPr>
              <a:t>          training and test</a:t>
            </a:r>
            <a:endParaRPr lang="en-US" sz="2400" dirty="0"/>
          </a:p>
        </p:txBody>
      </p:sp>
      <p:sp>
        <p:nvSpPr>
          <p:cNvPr id="9" name="TextBox 8"/>
          <p:cNvSpPr txBox="1"/>
          <p:nvPr/>
        </p:nvSpPr>
        <p:spPr>
          <a:xfrm>
            <a:off x="739588" y="5005999"/>
            <a:ext cx="7467600" cy="461665"/>
          </a:xfrm>
          <a:prstGeom prst="rect">
            <a:avLst/>
          </a:prstGeom>
          <a:noFill/>
        </p:spPr>
        <p:txBody>
          <a:bodyPr wrap="square" rtlCol="0">
            <a:spAutoFit/>
          </a:bodyPr>
          <a:lstStyle/>
          <a:p>
            <a:r>
              <a:rPr lang="en-US" sz="2400" dirty="0">
                <a:sym typeface="Wingdings"/>
              </a:rPr>
              <a:t> Virginia Swimming site:</a:t>
            </a:r>
            <a:endParaRPr lang="en-US" sz="2400" dirty="0"/>
          </a:p>
        </p:txBody>
      </p:sp>
      <p:sp>
        <p:nvSpPr>
          <p:cNvPr id="11" name="TextBox 10"/>
          <p:cNvSpPr txBox="1"/>
          <p:nvPr/>
        </p:nvSpPr>
        <p:spPr>
          <a:xfrm>
            <a:off x="1080000" y="5547660"/>
            <a:ext cx="7467600" cy="830997"/>
          </a:xfrm>
          <a:prstGeom prst="rect">
            <a:avLst/>
          </a:prstGeom>
          <a:noFill/>
        </p:spPr>
        <p:txBody>
          <a:bodyPr wrap="square" rtlCol="0">
            <a:spAutoFit/>
          </a:bodyPr>
          <a:lstStyle/>
          <a:p>
            <a:r>
              <a:rPr lang="en-US" sz="2400" dirty="0">
                <a:sym typeface="Wingdings"/>
              </a:rPr>
              <a:t>* Officials handbook, standards of conduct, newsletters, training, reference documents</a:t>
            </a:r>
            <a:endParaRPr lang="en-US" sz="2400" dirty="0"/>
          </a:p>
        </p:txBody>
      </p:sp>
    </p:spTree>
    <p:extLst>
      <p:ext uri="{BB962C8B-B14F-4D97-AF65-F5344CB8AC3E}">
        <p14:creationId xmlns:p14="http://schemas.microsoft.com/office/powerpoint/2010/main" val="1068394846"/>
      </p:ext>
    </p:extLst>
  </p:cSld>
  <p:clrMapOvr>
    <a:masterClrMapping/>
  </p:clrMapOvr>
  <mc:AlternateContent xmlns:mc="http://schemas.openxmlformats.org/markup-compatibility/2006" xmlns:p14="http://schemas.microsoft.com/office/powerpoint/2010/main">
    <mc:Choice Requires="p14">
      <p:transition p14:dur="10" advTm="90000">
        <p:cut/>
      </p:transition>
    </mc:Choice>
    <mc:Fallback xmlns="">
      <p:transition advTm="90000">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heel(1)">
                                      <p:cBhvr>
                                        <p:cTn id="22" dur="2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p:cTn id="27" dur="1000" fill="hold"/>
                                        <p:tgtEl>
                                          <p:spTgt spid="9"/>
                                        </p:tgtEl>
                                        <p:attrNameLst>
                                          <p:attrName>ppt_w</p:attrName>
                                        </p:attrNameLst>
                                      </p:cBhvr>
                                      <p:tavLst>
                                        <p:tav tm="0">
                                          <p:val>
                                            <p:fltVal val="0"/>
                                          </p:val>
                                        </p:tav>
                                        <p:tav tm="100000">
                                          <p:val>
                                            <p:strVal val="#ppt_w"/>
                                          </p:val>
                                        </p:tav>
                                      </p:tavLst>
                                    </p:anim>
                                    <p:anim calcmode="lin" valueType="num">
                                      <p:cBhvr>
                                        <p:cTn id="28" dur="1000" fill="hold"/>
                                        <p:tgtEl>
                                          <p:spTgt spid="9"/>
                                        </p:tgtEl>
                                        <p:attrNameLst>
                                          <p:attrName>ppt_h</p:attrName>
                                        </p:attrNameLst>
                                      </p:cBhvr>
                                      <p:tavLst>
                                        <p:tav tm="0">
                                          <p:val>
                                            <p:fltVal val="0"/>
                                          </p:val>
                                        </p:tav>
                                        <p:tav tm="100000">
                                          <p:val>
                                            <p:strVal val="#ppt_h"/>
                                          </p:val>
                                        </p:tav>
                                      </p:tavLst>
                                    </p:anim>
                                    <p:anim calcmode="lin" valueType="num">
                                      <p:cBhvr>
                                        <p:cTn id="29" dur="1000" fill="hold"/>
                                        <p:tgtEl>
                                          <p:spTgt spid="9"/>
                                        </p:tgtEl>
                                        <p:attrNameLst>
                                          <p:attrName>style.rotation</p:attrName>
                                        </p:attrNameLst>
                                      </p:cBhvr>
                                      <p:tavLst>
                                        <p:tav tm="0">
                                          <p:val>
                                            <p:fltVal val="90"/>
                                          </p:val>
                                        </p:tav>
                                        <p:tav tm="100000">
                                          <p:val>
                                            <p:fltVal val="0"/>
                                          </p:val>
                                        </p:tav>
                                      </p:tavLst>
                                    </p:anim>
                                    <p:animEffect transition="in" filter="fade">
                                      <p:cBhvr>
                                        <p:cTn id="30" dur="1000"/>
                                        <p:tgtEl>
                                          <p:spTgt spid="9"/>
                                        </p:tgtEl>
                                      </p:cBhvr>
                                    </p:animEffect>
                                  </p:childTnLst>
                                </p:cTn>
                              </p:par>
                            </p:childTnLst>
                          </p:cTn>
                        </p:par>
                      </p:childTnLst>
                    </p:cTn>
                  </p:par>
                  <p:par>
                    <p:cTn id="31" fill="hold">
                      <p:stCondLst>
                        <p:cond delay="indefinite"/>
                      </p:stCondLst>
                      <p:childTnLst>
                        <p:par>
                          <p:cTn id="32" fill="hold">
                            <p:stCondLst>
                              <p:cond delay="0"/>
                            </p:stCondLst>
                            <p:childTnLst>
                              <p:par>
                                <p:cTn id="33" presetID="26"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ipe(down)">
                                      <p:cBhvr>
                                        <p:cTn id="35" dur="580">
                                          <p:stCondLst>
                                            <p:cond delay="0"/>
                                          </p:stCondLst>
                                        </p:cTn>
                                        <p:tgtEl>
                                          <p:spTgt spid="11"/>
                                        </p:tgtEl>
                                      </p:cBhvr>
                                    </p:animEffect>
                                    <p:anim calcmode="lin" valueType="num">
                                      <p:cBhvr>
                                        <p:cTn id="36"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37"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38"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39"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40"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41" dur="26">
                                          <p:stCondLst>
                                            <p:cond delay="650"/>
                                          </p:stCondLst>
                                        </p:cTn>
                                        <p:tgtEl>
                                          <p:spTgt spid="11"/>
                                        </p:tgtEl>
                                      </p:cBhvr>
                                      <p:to x="100000" y="60000"/>
                                    </p:animScale>
                                    <p:animScale>
                                      <p:cBhvr>
                                        <p:cTn id="42" dur="166" decel="50000">
                                          <p:stCondLst>
                                            <p:cond delay="676"/>
                                          </p:stCondLst>
                                        </p:cTn>
                                        <p:tgtEl>
                                          <p:spTgt spid="11"/>
                                        </p:tgtEl>
                                      </p:cBhvr>
                                      <p:to x="100000" y="100000"/>
                                    </p:animScale>
                                    <p:animScale>
                                      <p:cBhvr>
                                        <p:cTn id="43" dur="26">
                                          <p:stCondLst>
                                            <p:cond delay="1312"/>
                                          </p:stCondLst>
                                        </p:cTn>
                                        <p:tgtEl>
                                          <p:spTgt spid="11"/>
                                        </p:tgtEl>
                                      </p:cBhvr>
                                      <p:to x="100000" y="80000"/>
                                    </p:animScale>
                                    <p:animScale>
                                      <p:cBhvr>
                                        <p:cTn id="44" dur="166" decel="50000">
                                          <p:stCondLst>
                                            <p:cond delay="1338"/>
                                          </p:stCondLst>
                                        </p:cTn>
                                        <p:tgtEl>
                                          <p:spTgt spid="11"/>
                                        </p:tgtEl>
                                      </p:cBhvr>
                                      <p:to x="100000" y="100000"/>
                                    </p:animScale>
                                    <p:animScale>
                                      <p:cBhvr>
                                        <p:cTn id="45" dur="26">
                                          <p:stCondLst>
                                            <p:cond delay="1642"/>
                                          </p:stCondLst>
                                        </p:cTn>
                                        <p:tgtEl>
                                          <p:spTgt spid="11"/>
                                        </p:tgtEl>
                                      </p:cBhvr>
                                      <p:to x="100000" y="90000"/>
                                    </p:animScale>
                                    <p:animScale>
                                      <p:cBhvr>
                                        <p:cTn id="46" dur="166" decel="50000">
                                          <p:stCondLst>
                                            <p:cond delay="1668"/>
                                          </p:stCondLst>
                                        </p:cTn>
                                        <p:tgtEl>
                                          <p:spTgt spid="11"/>
                                        </p:tgtEl>
                                      </p:cBhvr>
                                      <p:to x="100000" y="100000"/>
                                    </p:animScale>
                                    <p:animScale>
                                      <p:cBhvr>
                                        <p:cTn id="47" dur="26">
                                          <p:stCondLst>
                                            <p:cond delay="1808"/>
                                          </p:stCondLst>
                                        </p:cTn>
                                        <p:tgtEl>
                                          <p:spTgt spid="11"/>
                                        </p:tgtEl>
                                      </p:cBhvr>
                                      <p:to x="100000" y="95000"/>
                                    </p:animScale>
                                    <p:animScale>
                                      <p:cBhvr>
                                        <p:cTn id="48" dur="166" decel="50000">
                                          <p:stCondLst>
                                            <p:cond delay="1834"/>
                                          </p:stCondLst>
                                        </p:cTn>
                                        <p:tgtEl>
                                          <p:spTgt spid="1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229600" cy="830997"/>
          </a:xfrm>
        </p:spPr>
        <p:txBody>
          <a:bodyPr>
            <a:normAutofit/>
          </a:bodyPr>
          <a:lstStyle/>
          <a:p>
            <a:r>
              <a:rPr lang="en-US" sz="4000" dirty="0">
                <a:solidFill>
                  <a:srgbClr val="FF0000"/>
                </a:solidFill>
                <a:latin typeface="Calibri" panose="020F0502020204030204" pitchFamily="34" charset="0"/>
                <a:cs typeface="Calibri" panose="020F0502020204030204" pitchFamily="34" charset="0"/>
              </a:rPr>
              <a:t>Joining USA Swimming</a:t>
            </a:r>
          </a:p>
        </p:txBody>
      </p:sp>
      <p:sp>
        <p:nvSpPr>
          <p:cNvPr id="7" name="TextBox 6"/>
          <p:cNvSpPr txBox="1"/>
          <p:nvPr/>
        </p:nvSpPr>
        <p:spPr>
          <a:xfrm>
            <a:off x="270774" y="1054690"/>
            <a:ext cx="7817222" cy="461665"/>
          </a:xfrm>
          <a:prstGeom prst="rect">
            <a:avLst/>
          </a:prstGeom>
          <a:noFill/>
        </p:spPr>
        <p:txBody>
          <a:bodyPr wrap="square" rtlCol="0">
            <a:spAutoFit/>
          </a:bodyPr>
          <a:lstStyle/>
          <a:p>
            <a:r>
              <a:rPr lang="en-US" sz="2400" b="1" dirty="0"/>
              <a:t>Step 1</a:t>
            </a:r>
            <a:r>
              <a:rPr lang="en-US" sz="2400" dirty="0"/>
              <a:t>.  Set up an account at USASwimming.org</a:t>
            </a:r>
          </a:p>
        </p:txBody>
      </p:sp>
      <p:sp>
        <p:nvSpPr>
          <p:cNvPr id="8" name="TextBox 7"/>
          <p:cNvSpPr txBox="1"/>
          <p:nvPr/>
        </p:nvSpPr>
        <p:spPr>
          <a:xfrm>
            <a:off x="259957" y="1466829"/>
            <a:ext cx="7783604" cy="461665"/>
          </a:xfrm>
          <a:prstGeom prst="rect">
            <a:avLst/>
          </a:prstGeom>
          <a:noFill/>
        </p:spPr>
        <p:txBody>
          <a:bodyPr wrap="square" rtlCol="0">
            <a:spAutoFit/>
          </a:bodyPr>
          <a:lstStyle/>
          <a:p>
            <a:pPr marL="0" lvl="1"/>
            <a:r>
              <a:rPr lang="en-US" sz="2400" b="1" dirty="0"/>
              <a:t>Step 2</a:t>
            </a:r>
            <a:r>
              <a:rPr lang="en-US" sz="2400" dirty="0"/>
              <a:t>. Establish a User Name and password</a:t>
            </a:r>
            <a:endParaRPr lang="en-US" sz="2400" b="1" dirty="0"/>
          </a:p>
        </p:txBody>
      </p:sp>
      <p:sp>
        <p:nvSpPr>
          <p:cNvPr id="9" name="TextBox 8"/>
          <p:cNvSpPr txBox="1"/>
          <p:nvPr/>
        </p:nvSpPr>
        <p:spPr>
          <a:xfrm>
            <a:off x="219513" y="1813859"/>
            <a:ext cx="8686798" cy="830997"/>
          </a:xfrm>
          <a:prstGeom prst="rect">
            <a:avLst/>
          </a:prstGeom>
          <a:noFill/>
        </p:spPr>
        <p:txBody>
          <a:bodyPr wrap="square" rtlCol="0">
            <a:spAutoFit/>
          </a:bodyPr>
          <a:lstStyle/>
          <a:p>
            <a:pPr marL="0" lvl="1"/>
            <a:r>
              <a:rPr lang="en-US" sz="2400" b="1" dirty="0"/>
              <a:t>Step 3</a:t>
            </a:r>
            <a:r>
              <a:rPr lang="en-US" sz="2400" dirty="0"/>
              <a:t>. Apply as a non-athlete member OR as an Apprentice 	Official. The  later is valid for only 60 days</a:t>
            </a:r>
            <a:endParaRPr lang="en-US" sz="2400" b="1" dirty="0"/>
          </a:p>
        </p:txBody>
      </p:sp>
      <p:sp>
        <p:nvSpPr>
          <p:cNvPr id="10" name="TextBox 9"/>
          <p:cNvSpPr txBox="1"/>
          <p:nvPr/>
        </p:nvSpPr>
        <p:spPr>
          <a:xfrm>
            <a:off x="143314" y="2561975"/>
            <a:ext cx="8534398" cy="1200329"/>
          </a:xfrm>
          <a:prstGeom prst="rect">
            <a:avLst/>
          </a:prstGeom>
          <a:noFill/>
        </p:spPr>
        <p:txBody>
          <a:bodyPr wrap="square" rtlCol="0">
            <a:spAutoFit/>
          </a:bodyPr>
          <a:lstStyle/>
          <a:p>
            <a:pPr marL="0" lvl="1"/>
            <a:r>
              <a:rPr lang="en-US" sz="2400" b="1" dirty="0"/>
              <a:t>Step 4</a:t>
            </a:r>
            <a:r>
              <a:rPr lang="en-US" sz="2400" dirty="0"/>
              <a:t>. At USA Swimming  </a:t>
            </a:r>
          </a:p>
          <a:p>
            <a:pPr indent="-457200"/>
            <a:r>
              <a:rPr lang="en-US" sz="2400" b="1" dirty="0"/>
              <a:t>	</a:t>
            </a:r>
            <a:r>
              <a:rPr lang="en-US" dirty="0">
                <a:sym typeface="Wingdings"/>
              </a:rPr>
              <a:t></a:t>
            </a:r>
            <a:r>
              <a:rPr lang="en-US" sz="2400" dirty="0"/>
              <a:t> Applicable test – link to your USA Swimming Account</a:t>
            </a:r>
          </a:p>
          <a:p>
            <a:pPr marL="0" lvl="1"/>
            <a:endParaRPr lang="en-US" sz="2400" b="1" dirty="0"/>
          </a:p>
        </p:txBody>
      </p:sp>
      <p:sp>
        <p:nvSpPr>
          <p:cNvPr id="11" name="TextBox 10"/>
          <p:cNvSpPr txBox="1"/>
          <p:nvPr/>
        </p:nvSpPr>
        <p:spPr>
          <a:xfrm>
            <a:off x="143314" y="3289390"/>
            <a:ext cx="7803775" cy="1200329"/>
          </a:xfrm>
          <a:prstGeom prst="rect">
            <a:avLst/>
          </a:prstGeom>
          <a:noFill/>
        </p:spPr>
        <p:txBody>
          <a:bodyPr wrap="square" rtlCol="0">
            <a:spAutoFit/>
          </a:bodyPr>
          <a:lstStyle/>
          <a:p>
            <a:pPr marL="0" lvl="1"/>
            <a:r>
              <a:rPr lang="en-US" sz="2400" b="1" dirty="0"/>
              <a:t>	</a:t>
            </a:r>
            <a:r>
              <a:rPr lang="en-US" b="1" dirty="0">
                <a:sym typeface="Wingdings"/>
              </a:rPr>
              <a:t></a:t>
            </a:r>
            <a:r>
              <a:rPr lang="en-US" sz="2400" b="1" dirty="0">
                <a:sym typeface="Wingdings"/>
              </a:rPr>
              <a:t>  </a:t>
            </a:r>
            <a:r>
              <a:rPr lang="en-US" sz="2400" dirty="0"/>
              <a:t>Level II background check – link to your USA 	Swimming Account</a:t>
            </a:r>
          </a:p>
          <a:p>
            <a:pPr marL="0" lvl="1"/>
            <a:endParaRPr lang="en-US" sz="2400" dirty="0"/>
          </a:p>
        </p:txBody>
      </p:sp>
      <p:sp>
        <p:nvSpPr>
          <p:cNvPr id="12" name="TextBox 11"/>
          <p:cNvSpPr txBox="1"/>
          <p:nvPr/>
        </p:nvSpPr>
        <p:spPr>
          <a:xfrm>
            <a:off x="143313" y="4051448"/>
            <a:ext cx="8762998" cy="830997"/>
          </a:xfrm>
          <a:prstGeom prst="rect">
            <a:avLst/>
          </a:prstGeom>
          <a:noFill/>
        </p:spPr>
        <p:txBody>
          <a:bodyPr wrap="square" rtlCol="0">
            <a:spAutoFit/>
          </a:bodyPr>
          <a:lstStyle/>
          <a:p>
            <a:pPr marL="0" lvl="1"/>
            <a:r>
              <a:rPr lang="en-US" sz="2400" b="1" dirty="0"/>
              <a:t>	</a:t>
            </a:r>
            <a:r>
              <a:rPr lang="en-US" b="1" dirty="0">
                <a:sym typeface="Wingdings"/>
              </a:rPr>
              <a:t> </a:t>
            </a:r>
            <a:r>
              <a:rPr lang="en-US" sz="2400" dirty="0"/>
              <a:t>Athlete protection training – link to your USA Swimming 	Account</a:t>
            </a:r>
          </a:p>
        </p:txBody>
      </p:sp>
      <p:sp>
        <p:nvSpPr>
          <p:cNvPr id="13" name="TextBox 12">
            <a:extLst>
              <a:ext uri="{FF2B5EF4-FFF2-40B4-BE49-F238E27FC236}">
                <a16:creationId xmlns:a16="http://schemas.microsoft.com/office/drawing/2014/main" id="{5A4493C5-D826-4B64-BC15-5BB17372AFFA}"/>
              </a:ext>
            </a:extLst>
          </p:cNvPr>
          <p:cNvSpPr txBox="1"/>
          <p:nvPr/>
        </p:nvSpPr>
        <p:spPr>
          <a:xfrm>
            <a:off x="0" y="4745576"/>
            <a:ext cx="8534398" cy="1661993"/>
          </a:xfrm>
          <a:prstGeom prst="rect">
            <a:avLst/>
          </a:prstGeom>
          <a:noFill/>
        </p:spPr>
        <p:txBody>
          <a:bodyPr wrap="square" rtlCol="0">
            <a:spAutoFit/>
          </a:bodyPr>
          <a:lstStyle/>
          <a:p>
            <a:pPr marL="0" lvl="1"/>
            <a:r>
              <a:rPr lang="en-US" sz="2400" b="1" dirty="0"/>
              <a:t>Step 5</a:t>
            </a:r>
            <a:r>
              <a:rPr lang="en-US" sz="2400" dirty="0"/>
              <a:t>. At CDC or NFHS, complete concussion training </a:t>
            </a:r>
          </a:p>
          <a:p>
            <a:pPr indent="-457200"/>
            <a:r>
              <a:rPr lang="en-US" sz="2400" b="1" dirty="0"/>
              <a:t>	</a:t>
            </a:r>
            <a:r>
              <a:rPr lang="en-US" dirty="0">
                <a:sym typeface="Wingdings"/>
              </a:rPr>
              <a:t></a:t>
            </a:r>
            <a:r>
              <a:rPr lang="en-US" dirty="0">
                <a:hlinkClick r:id="rId2"/>
              </a:rPr>
              <a:t>https://www.cdc.gov/headsup/youthsports/training/index.html</a:t>
            </a:r>
            <a:endParaRPr lang="en-US" dirty="0"/>
          </a:p>
          <a:p>
            <a:pPr marL="0" lvl="1"/>
            <a:r>
              <a:rPr lang="en-US" sz="1600" dirty="0"/>
              <a:t>	</a:t>
            </a:r>
            <a:r>
              <a:rPr lang="en-US" dirty="0">
                <a:sym typeface="Wingdings"/>
              </a:rPr>
              <a:t> </a:t>
            </a:r>
            <a:r>
              <a:rPr lang="en-US" dirty="0">
                <a:hlinkClick r:id="rId3"/>
              </a:rPr>
              <a:t>https://nfhslearn.com/courses/61151/concussion-in-sports</a:t>
            </a:r>
            <a:endParaRPr lang="en-US" dirty="0"/>
          </a:p>
          <a:p>
            <a:pPr marL="0" lvl="1"/>
            <a:r>
              <a:rPr lang="en-US" b="1" dirty="0"/>
              <a:t>	</a:t>
            </a:r>
            <a:r>
              <a:rPr lang="en-US" dirty="0">
                <a:sym typeface="Wingdings"/>
              </a:rPr>
              <a:t> Send Course Completion certificate to registration 	</a:t>
            </a:r>
            <a:r>
              <a:rPr lang="en-US" dirty="0">
                <a:sym typeface="Wingdings"/>
                <a:hlinkClick r:id="rId4"/>
              </a:rPr>
              <a:t>businessoffice@virginiaswimming.org</a:t>
            </a:r>
            <a:r>
              <a:rPr lang="en-US" dirty="0">
                <a:sym typeface="Wingdings"/>
              </a:rPr>
              <a:t> or </a:t>
            </a:r>
            <a:r>
              <a:rPr lang="en-US" dirty="0">
                <a:sym typeface="Wingdings"/>
                <a:hlinkClick r:id="rId5" action="ppaction://hlinkpres?slideindex=1&amp;slidetitle="/>
              </a:rPr>
              <a:t>vaswimreg@gmail.com</a:t>
            </a:r>
            <a:endParaRPr lang="en-US" b="1" dirty="0"/>
          </a:p>
        </p:txBody>
      </p:sp>
    </p:spTree>
    <p:extLst>
      <p:ext uri="{BB962C8B-B14F-4D97-AF65-F5344CB8AC3E}">
        <p14:creationId xmlns:p14="http://schemas.microsoft.com/office/powerpoint/2010/main" val="2831826452"/>
      </p:ext>
    </p:extLst>
  </p:cSld>
  <p:clrMapOvr>
    <a:masterClrMapping/>
  </p:clrMapOvr>
  <mc:AlternateContent xmlns:mc="http://schemas.openxmlformats.org/markup-compatibility/2006" xmlns:p14="http://schemas.microsoft.com/office/powerpoint/2010/main">
    <mc:Choice Requires="p14">
      <p:transition p14:dur="10" advTm="90000">
        <p:cut/>
      </p:transition>
    </mc:Choice>
    <mc:Fallback xmlns="">
      <p:transition advTm="90000">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anim calcmode="lin" valueType="num">
                                      <p:cBhvr>
                                        <p:cTn id="29" dur="1000" fill="hold"/>
                                        <p:tgtEl>
                                          <p:spTgt spid="10"/>
                                        </p:tgtEl>
                                        <p:attrNameLst>
                                          <p:attrName>ppt_x</p:attrName>
                                        </p:attrNameLst>
                                      </p:cBhvr>
                                      <p:tavLst>
                                        <p:tav tm="0">
                                          <p:val>
                                            <p:strVal val="#ppt_x"/>
                                          </p:val>
                                        </p:tav>
                                        <p:tav tm="100000">
                                          <p:val>
                                            <p:strVal val="#ppt_x"/>
                                          </p:val>
                                        </p:tav>
                                      </p:tavLst>
                                    </p:anim>
                                    <p:anim calcmode="lin" valueType="num">
                                      <p:cBhvr>
                                        <p:cTn id="30"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6"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ipe(down)">
                                      <p:cBhvr>
                                        <p:cTn id="35" dur="580">
                                          <p:stCondLst>
                                            <p:cond delay="0"/>
                                          </p:stCondLst>
                                        </p:cTn>
                                        <p:tgtEl>
                                          <p:spTgt spid="11"/>
                                        </p:tgtEl>
                                      </p:cBhvr>
                                    </p:animEffect>
                                    <p:anim calcmode="lin" valueType="num">
                                      <p:cBhvr>
                                        <p:cTn id="36"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37"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38"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39"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40"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41" dur="26">
                                          <p:stCondLst>
                                            <p:cond delay="650"/>
                                          </p:stCondLst>
                                        </p:cTn>
                                        <p:tgtEl>
                                          <p:spTgt spid="11"/>
                                        </p:tgtEl>
                                      </p:cBhvr>
                                      <p:to x="100000" y="60000"/>
                                    </p:animScale>
                                    <p:animScale>
                                      <p:cBhvr>
                                        <p:cTn id="42" dur="166" decel="50000">
                                          <p:stCondLst>
                                            <p:cond delay="676"/>
                                          </p:stCondLst>
                                        </p:cTn>
                                        <p:tgtEl>
                                          <p:spTgt spid="11"/>
                                        </p:tgtEl>
                                      </p:cBhvr>
                                      <p:to x="100000" y="100000"/>
                                    </p:animScale>
                                    <p:animScale>
                                      <p:cBhvr>
                                        <p:cTn id="43" dur="26">
                                          <p:stCondLst>
                                            <p:cond delay="1312"/>
                                          </p:stCondLst>
                                        </p:cTn>
                                        <p:tgtEl>
                                          <p:spTgt spid="11"/>
                                        </p:tgtEl>
                                      </p:cBhvr>
                                      <p:to x="100000" y="80000"/>
                                    </p:animScale>
                                    <p:animScale>
                                      <p:cBhvr>
                                        <p:cTn id="44" dur="166" decel="50000">
                                          <p:stCondLst>
                                            <p:cond delay="1338"/>
                                          </p:stCondLst>
                                        </p:cTn>
                                        <p:tgtEl>
                                          <p:spTgt spid="11"/>
                                        </p:tgtEl>
                                      </p:cBhvr>
                                      <p:to x="100000" y="100000"/>
                                    </p:animScale>
                                    <p:animScale>
                                      <p:cBhvr>
                                        <p:cTn id="45" dur="26">
                                          <p:stCondLst>
                                            <p:cond delay="1642"/>
                                          </p:stCondLst>
                                        </p:cTn>
                                        <p:tgtEl>
                                          <p:spTgt spid="11"/>
                                        </p:tgtEl>
                                      </p:cBhvr>
                                      <p:to x="100000" y="90000"/>
                                    </p:animScale>
                                    <p:animScale>
                                      <p:cBhvr>
                                        <p:cTn id="46" dur="166" decel="50000">
                                          <p:stCondLst>
                                            <p:cond delay="1668"/>
                                          </p:stCondLst>
                                        </p:cTn>
                                        <p:tgtEl>
                                          <p:spTgt spid="11"/>
                                        </p:tgtEl>
                                      </p:cBhvr>
                                      <p:to x="100000" y="100000"/>
                                    </p:animScale>
                                    <p:animScale>
                                      <p:cBhvr>
                                        <p:cTn id="47" dur="26">
                                          <p:stCondLst>
                                            <p:cond delay="1808"/>
                                          </p:stCondLst>
                                        </p:cTn>
                                        <p:tgtEl>
                                          <p:spTgt spid="11"/>
                                        </p:tgtEl>
                                      </p:cBhvr>
                                      <p:to x="100000" y="95000"/>
                                    </p:animScale>
                                    <p:animScale>
                                      <p:cBhvr>
                                        <p:cTn id="48" dur="166" decel="50000">
                                          <p:stCondLst>
                                            <p:cond delay="1834"/>
                                          </p:stCondLst>
                                        </p:cTn>
                                        <p:tgtEl>
                                          <p:spTgt spid="11"/>
                                        </p:tgtEl>
                                      </p:cBhvr>
                                      <p:to x="100000" y="100000"/>
                                    </p:animScale>
                                  </p:childTnLst>
                                </p:cTn>
                              </p:par>
                            </p:childTnLst>
                          </p:cTn>
                        </p:par>
                      </p:childTnLst>
                    </p:cTn>
                  </p:par>
                  <p:par>
                    <p:cTn id="49" fill="hold">
                      <p:stCondLst>
                        <p:cond delay="indefinite"/>
                      </p:stCondLst>
                      <p:childTnLst>
                        <p:par>
                          <p:cTn id="50" fill="hold">
                            <p:stCondLst>
                              <p:cond delay="0"/>
                            </p:stCondLst>
                            <p:childTnLst>
                              <p:par>
                                <p:cTn id="51" presetID="26" presetClass="entr" presetSubtype="0" fill="hold" grpId="0" nodeType="clickEffect">
                                  <p:stCondLst>
                                    <p:cond delay="0"/>
                                  </p:stCondLst>
                                  <p:childTnLst>
                                    <p:set>
                                      <p:cBhvr>
                                        <p:cTn id="52" dur="1" fill="hold">
                                          <p:stCondLst>
                                            <p:cond delay="0"/>
                                          </p:stCondLst>
                                        </p:cTn>
                                        <p:tgtEl>
                                          <p:spTgt spid="12"/>
                                        </p:tgtEl>
                                        <p:attrNameLst>
                                          <p:attrName>style.visibility</p:attrName>
                                        </p:attrNameLst>
                                      </p:cBhvr>
                                      <p:to>
                                        <p:strVal val="visible"/>
                                      </p:to>
                                    </p:set>
                                    <p:animEffect transition="in" filter="wipe(down)">
                                      <p:cBhvr>
                                        <p:cTn id="53" dur="580">
                                          <p:stCondLst>
                                            <p:cond delay="0"/>
                                          </p:stCondLst>
                                        </p:cTn>
                                        <p:tgtEl>
                                          <p:spTgt spid="12"/>
                                        </p:tgtEl>
                                      </p:cBhvr>
                                    </p:animEffect>
                                    <p:anim calcmode="lin" valueType="num">
                                      <p:cBhvr>
                                        <p:cTn id="54"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55"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56"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57"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58"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59" dur="26">
                                          <p:stCondLst>
                                            <p:cond delay="650"/>
                                          </p:stCondLst>
                                        </p:cTn>
                                        <p:tgtEl>
                                          <p:spTgt spid="12"/>
                                        </p:tgtEl>
                                      </p:cBhvr>
                                      <p:to x="100000" y="60000"/>
                                    </p:animScale>
                                    <p:animScale>
                                      <p:cBhvr>
                                        <p:cTn id="60" dur="166" decel="50000">
                                          <p:stCondLst>
                                            <p:cond delay="676"/>
                                          </p:stCondLst>
                                        </p:cTn>
                                        <p:tgtEl>
                                          <p:spTgt spid="12"/>
                                        </p:tgtEl>
                                      </p:cBhvr>
                                      <p:to x="100000" y="100000"/>
                                    </p:animScale>
                                    <p:animScale>
                                      <p:cBhvr>
                                        <p:cTn id="61" dur="26">
                                          <p:stCondLst>
                                            <p:cond delay="1312"/>
                                          </p:stCondLst>
                                        </p:cTn>
                                        <p:tgtEl>
                                          <p:spTgt spid="12"/>
                                        </p:tgtEl>
                                      </p:cBhvr>
                                      <p:to x="100000" y="80000"/>
                                    </p:animScale>
                                    <p:animScale>
                                      <p:cBhvr>
                                        <p:cTn id="62" dur="166" decel="50000">
                                          <p:stCondLst>
                                            <p:cond delay="1338"/>
                                          </p:stCondLst>
                                        </p:cTn>
                                        <p:tgtEl>
                                          <p:spTgt spid="12"/>
                                        </p:tgtEl>
                                      </p:cBhvr>
                                      <p:to x="100000" y="100000"/>
                                    </p:animScale>
                                    <p:animScale>
                                      <p:cBhvr>
                                        <p:cTn id="63" dur="26">
                                          <p:stCondLst>
                                            <p:cond delay="1642"/>
                                          </p:stCondLst>
                                        </p:cTn>
                                        <p:tgtEl>
                                          <p:spTgt spid="12"/>
                                        </p:tgtEl>
                                      </p:cBhvr>
                                      <p:to x="100000" y="90000"/>
                                    </p:animScale>
                                    <p:animScale>
                                      <p:cBhvr>
                                        <p:cTn id="64" dur="166" decel="50000">
                                          <p:stCondLst>
                                            <p:cond delay="1668"/>
                                          </p:stCondLst>
                                        </p:cTn>
                                        <p:tgtEl>
                                          <p:spTgt spid="12"/>
                                        </p:tgtEl>
                                      </p:cBhvr>
                                      <p:to x="100000" y="100000"/>
                                    </p:animScale>
                                    <p:animScale>
                                      <p:cBhvr>
                                        <p:cTn id="65" dur="26">
                                          <p:stCondLst>
                                            <p:cond delay="1808"/>
                                          </p:stCondLst>
                                        </p:cTn>
                                        <p:tgtEl>
                                          <p:spTgt spid="12"/>
                                        </p:tgtEl>
                                      </p:cBhvr>
                                      <p:to x="100000" y="95000"/>
                                    </p:animScale>
                                    <p:animScale>
                                      <p:cBhvr>
                                        <p:cTn id="66" dur="166" decel="50000">
                                          <p:stCondLst>
                                            <p:cond delay="1834"/>
                                          </p:stCondLst>
                                        </p:cTn>
                                        <p:tgtEl>
                                          <p:spTgt spid="12"/>
                                        </p:tgtEl>
                                      </p:cBhvr>
                                      <p:to x="100000" y="100000"/>
                                    </p:animScale>
                                  </p:childTnLst>
                                </p:cTn>
                              </p:par>
                            </p:childTnLst>
                          </p:cTn>
                        </p:par>
                      </p:childTnLst>
                    </p:cTn>
                  </p:par>
                  <p:par>
                    <p:cTn id="67" fill="hold">
                      <p:stCondLst>
                        <p:cond delay="indefinite"/>
                      </p:stCondLst>
                      <p:childTnLst>
                        <p:par>
                          <p:cTn id="68" fill="hold">
                            <p:stCondLst>
                              <p:cond delay="0"/>
                            </p:stCondLst>
                            <p:childTnLst>
                              <p:par>
                                <p:cTn id="69" presetID="42" presetClass="entr" presetSubtype="0" fill="hold" grpId="0" nodeType="clickEffect">
                                  <p:stCondLst>
                                    <p:cond delay="0"/>
                                  </p:stCondLst>
                                  <p:childTnLst>
                                    <p:set>
                                      <p:cBhvr>
                                        <p:cTn id="70" dur="1" fill="hold">
                                          <p:stCondLst>
                                            <p:cond delay="0"/>
                                          </p:stCondLst>
                                        </p:cTn>
                                        <p:tgtEl>
                                          <p:spTgt spid="13"/>
                                        </p:tgtEl>
                                        <p:attrNameLst>
                                          <p:attrName>style.visibility</p:attrName>
                                        </p:attrNameLst>
                                      </p:cBhvr>
                                      <p:to>
                                        <p:strVal val="visible"/>
                                      </p:to>
                                    </p:set>
                                    <p:animEffect transition="in" filter="fade">
                                      <p:cBhvr>
                                        <p:cTn id="71" dur="1000"/>
                                        <p:tgtEl>
                                          <p:spTgt spid="13"/>
                                        </p:tgtEl>
                                      </p:cBhvr>
                                    </p:animEffect>
                                    <p:anim calcmode="lin" valueType="num">
                                      <p:cBhvr>
                                        <p:cTn id="72" dur="1000" fill="hold"/>
                                        <p:tgtEl>
                                          <p:spTgt spid="13"/>
                                        </p:tgtEl>
                                        <p:attrNameLst>
                                          <p:attrName>ppt_x</p:attrName>
                                        </p:attrNameLst>
                                      </p:cBhvr>
                                      <p:tavLst>
                                        <p:tav tm="0">
                                          <p:val>
                                            <p:strVal val="#ppt_x"/>
                                          </p:val>
                                        </p:tav>
                                        <p:tav tm="100000">
                                          <p:val>
                                            <p:strVal val="#ppt_x"/>
                                          </p:val>
                                        </p:tav>
                                      </p:tavLst>
                                    </p:anim>
                                    <p:anim calcmode="lin" valueType="num">
                                      <p:cBhvr>
                                        <p:cTn id="7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P spid="1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latin typeface="Cambria" panose="02040503050406030204" pitchFamily="18" charset="0"/>
              </a:rPr>
              <a:t>Background Check</a:t>
            </a:r>
          </a:p>
        </p:txBody>
      </p:sp>
      <p:sp>
        <p:nvSpPr>
          <p:cNvPr id="4" name="TextBox 3"/>
          <p:cNvSpPr txBox="1"/>
          <p:nvPr/>
        </p:nvSpPr>
        <p:spPr>
          <a:xfrm>
            <a:off x="457200" y="1600200"/>
            <a:ext cx="8305800" cy="461665"/>
          </a:xfrm>
          <a:prstGeom prst="rect">
            <a:avLst/>
          </a:prstGeom>
          <a:noFill/>
        </p:spPr>
        <p:txBody>
          <a:bodyPr wrap="square" rtlCol="0">
            <a:spAutoFit/>
          </a:bodyPr>
          <a:lstStyle/>
          <a:p>
            <a:r>
              <a:rPr lang="en-US" sz="2400" dirty="0"/>
              <a:t>USA Swimming:</a:t>
            </a:r>
            <a:endParaRPr lang="en-US" dirty="0"/>
          </a:p>
        </p:txBody>
      </p:sp>
      <p:sp>
        <p:nvSpPr>
          <p:cNvPr id="5" name="TextBox 4"/>
          <p:cNvSpPr txBox="1"/>
          <p:nvPr/>
        </p:nvSpPr>
        <p:spPr>
          <a:xfrm>
            <a:off x="1676400" y="2057400"/>
            <a:ext cx="6934200" cy="830997"/>
          </a:xfrm>
          <a:prstGeom prst="rect">
            <a:avLst/>
          </a:prstGeom>
          <a:noFill/>
        </p:spPr>
        <p:txBody>
          <a:bodyPr wrap="square" rtlCol="0">
            <a:spAutoFit/>
          </a:bodyPr>
          <a:lstStyle/>
          <a:p>
            <a:pPr marL="342900" indent="-342900">
              <a:buFont typeface="Wingdings" panose="05000000000000000000" pitchFamily="2" charset="2"/>
              <a:buChar char="l"/>
            </a:pPr>
            <a:r>
              <a:rPr lang="en-US" sz="2400" dirty="0">
                <a:hlinkClick r:id="rId2"/>
              </a:rPr>
              <a:t>https://www.usaswimming.org/for-you/officials</a:t>
            </a:r>
            <a:endParaRPr lang="en-US" sz="2400" dirty="0"/>
          </a:p>
          <a:p>
            <a:pPr marL="342900" indent="-342900">
              <a:buFont typeface="Wingdings" panose="05000000000000000000" pitchFamily="2" charset="2"/>
              <a:buChar char="l"/>
            </a:pPr>
            <a:r>
              <a:rPr lang="en-US" sz="2400" i="1" dirty="0"/>
              <a:t>Scroll down to Officials Quick Links</a:t>
            </a:r>
          </a:p>
        </p:txBody>
      </p:sp>
      <p:sp>
        <p:nvSpPr>
          <p:cNvPr id="8" name="TextBox 7"/>
          <p:cNvSpPr txBox="1"/>
          <p:nvPr/>
        </p:nvSpPr>
        <p:spPr>
          <a:xfrm>
            <a:off x="448112" y="5486400"/>
            <a:ext cx="7848600" cy="461665"/>
          </a:xfrm>
          <a:prstGeom prst="rect">
            <a:avLst/>
          </a:prstGeom>
          <a:noFill/>
        </p:spPr>
        <p:txBody>
          <a:bodyPr wrap="square" rtlCol="0">
            <a:spAutoFit/>
          </a:bodyPr>
          <a:lstStyle/>
          <a:p>
            <a:r>
              <a:rPr lang="en-US" sz="2400" dirty="0"/>
              <a:t>Must be completed </a:t>
            </a:r>
            <a:r>
              <a:rPr lang="en-US" sz="2400" b="1" dirty="0"/>
              <a:t>PRIOR TO FINAL 3 TRAINING WALKS</a:t>
            </a:r>
          </a:p>
        </p:txBody>
      </p:sp>
      <p:sp>
        <p:nvSpPr>
          <p:cNvPr id="9" name="TextBox 8"/>
          <p:cNvSpPr txBox="1"/>
          <p:nvPr/>
        </p:nvSpPr>
        <p:spPr>
          <a:xfrm>
            <a:off x="457200" y="3051847"/>
            <a:ext cx="7848600" cy="1200329"/>
          </a:xfrm>
          <a:prstGeom prst="rect">
            <a:avLst/>
          </a:prstGeom>
          <a:noFill/>
        </p:spPr>
        <p:txBody>
          <a:bodyPr wrap="square" rtlCol="0">
            <a:spAutoFit/>
          </a:bodyPr>
          <a:lstStyle/>
          <a:p>
            <a:r>
              <a:rPr lang="en-US" sz="2400" dirty="0"/>
              <a:t>Request LEVEL II Background check – </a:t>
            </a:r>
          </a:p>
          <a:p>
            <a:r>
              <a:rPr lang="en-US" sz="2400" dirty="0"/>
              <a:t>	Regardless of any current security clearance</a:t>
            </a:r>
          </a:p>
          <a:p>
            <a:r>
              <a:rPr lang="en-US" sz="2400" b="1" dirty="0"/>
              <a:t>	Good for two years</a:t>
            </a:r>
          </a:p>
        </p:txBody>
      </p:sp>
      <p:sp>
        <p:nvSpPr>
          <p:cNvPr id="10" name="TextBox 9"/>
          <p:cNvSpPr txBox="1"/>
          <p:nvPr/>
        </p:nvSpPr>
        <p:spPr>
          <a:xfrm>
            <a:off x="436228" y="4415627"/>
            <a:ext cx="7848600" cy="461665"/>
          </a:xfrm>
          <a:prstGeom prst="rect">
            <a:avLst/>
          </a:prstGeom>
          <a:noFill/>
        </p:spPr>
        <p:txBody>
          <a:bodyPr wrap="square" rtlCol="0">
            <a:spAutoFit/>
          </a:bodyPr>
          <a:lstStyle/>
          <a:p>
            <a:r>
              <a:rPr lang="en-US" sz="2400" dirty="0"/>
              <a:t>Initial Cost is $38.00</a:t>
            </a:r>
            <a:endParaRPr lang="en-US" sz="2400" b="1" dirty="0"/>
          </a:p>
        </p:txBody>
      </p:sp>
      <p:sp>
        <p:nvSpPr>
          <p:cNvPr id="11" name="TextBox 10"/>
          <p:cNvSpPr txBox="1"/>
          <p:nvPr/>
        </p:nvSpPr>
        <p:spPr>
          <a:xfrm>
            <a:off x="457200" y="4956284"/>
            <a:ext cx="7848600" cy="461665"/>
          </a:xfrm>
          <a:prstGeom prst="rect">
            <a:avLst/>
          </a:prstGeom>
          <a:noFill/>
        </p:spPr>
        <p:txBody>
          <a:bodyPr wrap="square" rtlCol="0">
            <a:spAutoFit/>
          </a:bodyPr>
          <a:lstStyle/>
          <a:p>
            <a:r>
              <a:rPr lang="en-US" sz="2400" dirty="0"/>
              <a:t>Renew every two years at $18.00</a:t>
            </a:r>
            <a:endParaRPr lang="en-US" sz="2400" b="1" dirty="0"/>
          </a:p>
        </p:txBody>
      </p:sp>
    </p:spTree>
    <p:extLst>
      <p:ext uri="{BB962C8B-B14F-4D97-AF65-F5344CB8AC3E}">
        <p14:creationId xmlns:p14="http://schemas.microsoft.com/office/powerpoint/2010/main" val="2404969846"/>
      </p:ext>
    </p:extLst>
  </p:cSld>
  <p:clrMapOvr>
    <a:masterClrMapping/>
  </p:clrMapOvr>
  <mc:AlternateContent xmlns:mc="http://schemas.openxmlformats.org/markup-compatibility/2006" xmlns:p14="http://schemas.microsoft.com/office/powerpoint/2010/main">
    <mc:Choice Requires="p14">
      <p:transition p14:dur="10" advTm="90000">
        <p:cut/>
      </p:transition>
    </mc:Choice>
    <mc:Fallback xmlns="">
      <p:transition advTm="90000">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p:cTn id="20" dur="1000" fill="hold"/>
                                        <p:tgtEl>
                                          <p:spTgt spid="9"/>
                                        </p:tgtEl>
                                        <p:attrNameLst>
                                          <p:attrName>ppt_w</p:attrName>
                                        </p:attrNameLst>
                                      </p:cBhvr>
                                      <p:tavLst>
                                        <p:tav tm="0">
                                          <p:val>
                                            <p:fltVal val="0"/>
                                          </p:val>
                                        </p:tav>
                                        <p:tav tm="100000">
                                          <p:val>
                                            <p:strVal val="#ppt_w"/>
                                          </p:val>
                                        </p:tav>
                                      </p:tavLst>
                                    </p:anim>
                                    <p:anim calcmode="lin" valueType="num">
                                      <p:cBhvr>
                                        <p:cTn id="21" dur="1000" fill="hold"/>
                                        <p:tgtEl>
                                          <p:spTgt spid="9"/>
                                        </p:tgtEl>
                                        <p:attrNameLst>
                                          <p:attrName>ppt_h</p:attrName>
                                        </p:attrNameLst>
                                      </p:cBhvr>
                                      <p:tavLst>
                                        <p:tav tm="0">
                                          <p:val>
                                            <p:fltVal val="0"/>
                                          </p:val>
                                        </p:tav>
                                        <p:tav tm="100000">
                                          <p:val>
                                            <p:strVal val="#ppt_h"/>
                                          </p:val>
                                        </p:tav>
                                      </p:tavLst>
                                    </p:anim>
                                    <p:anim calcmode="lin" valueType="num">
                                      <p:cBhvr>
                                        <p:cTn id="22" dur="1000" fill="hold"/>
                                        <p:tgtEl>
                                          <p:spTgt spid="9"/>
                                        </p:tgtEl>
                                        <p:attrNameLst>
                                          <p:attrName>style.rotation</p:attrName>
                                        </p:attrNameLst>
                                      </p:cBhvr>
                                      <p:tavLst>
                                        <p:tav tm="0">
                                          <p:val>
                                            <p:fltVal val="90"/>
                                          </p:val>
                                        </p:tav>
                                        <p:tav tm="100000">
                                          <p:val>
                                            <p:fltVal val="0"/>
                                          </p:val>
                                        </p:tav>
                                      </p:tavLst>
                                    </p:anim>
                                    <p:animEffect transition="in" filter="fade">
                                      <p:cBhvr>
                                        <p:cTn id="23" dur="10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p:cTn id="28" dur="500" fill="hold"/>
                                        <p:tgtEl>
                                          <p:spTgt spid="10"/>
                                        </p:tgtEl>
                                        <p:attrNameLst>
                                          <p:attrName>ppt_w</p:attrName>
                                        </p:attrNameLst>
                                      </p:cBhvr>
                                      <p:tavLst>
                                        <p:tav tm="0">
                                          <p:val>
                                            <p:fltVal val="0"/>
                                          </p:val>
                                        </p:tav>
                                        <p:tav tm="100000">
                                          <p:val>
                                            <p:strVal val="#ppt_w"/>
                                          </p:val>
                                        </p:tav>
                                      </p:tavLst>
                                    </p:anim>
                                    <p:anim calcmode="lin" valueType="num">
                                      <p:cBhvr>
                                        <p:cTn id="29" dur="500" fill="hold"/>
                                        <p:tgtEl>
                                          <p:spTgt spid="10"/>
                                        </p:tgtEl>
                                        <p:attrNameLst>
                                          <p:attrName>ppt_h</p:attrName>
                                        </p:attrNameLst>
                                      </p:cBhvr>
                                      <p:tavLst>
                                        <p:tav tm="0">
                                          <p:val>
                                            <p:fltVal val="0"/>
                                          </p:val>
                                        </p:tav>
                                        <p:tav tm="100000">
                                          <p:val>
                                            <p:strVal val="#ppt_h"/>
                                          </p:val>
                                        </p:tav>
                                      </p:tavLst>
                                    </p:anim>
                                    <p:animEffect transition="in" filter="fade">
                                      <p:cBhvr>
                                        <p:cTn id="30" dur="500"/>
                                        <p:tgtEl>
                                          <p:spTgt spid="10"/>
                                        </p:tgtEl>
                                      </p:cBhvr>
                                    </p:animEffect>
                                  </p:childTnLst>
                                </p:cTn>
                              </p:par>
                            </p:childTnLst>
                          </p:cTn>
                        </p:par>
                      </p:childTnLst>
                    </p:cTn>
                  </p:par>
                  <p:par>
                    <p:cTn id="31" fill="hold">
                      <p:stCondLst>
                        <p:cond delay="indefinite"/>
                      </p:stCondLst>
                      <p:childTnLst>
                        <p:par>
                          <p:cTn id="32" fill="hold">
                            <p:stCondLst>
                              <p:cond delay="0"/>
                            </p:stCondLst>
                            <p:childTnLst>
                              <p:par>
                                <p:cTn id="33" presetID="21" presetClass="entr" presetSubtype="1"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200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grpId="0" nodeType="clickEffect">
                                  <p:stCondLst>
                                    <p:cond delay="0"/>
                                  </p:stCondLst>
                                  <p:childTnLst>
                                    <p:set>
                                      <p:cBhvr>
                                        <p:cTn id="39" dur="1" fill="hold">
                                          <p:stCondLst>
                                            <p:cond delay="0"/>
                                          </p:stCondLst>
                                        </p:cTn>
                                        <p:tgtEl>
                                          <p:spTgt spid="8"/>
                                        </p:tgtEl>
                                        <p:attrNameLst>
                                          <p:attrName>style.visibility</p:attrName>
                                        </p:attrNameLst>
                                      </p:cBhvr>
                                      <p:to>
                                        <p:strVal val="visible"/>
                                      </p:to>
                                    </p:set>
                                    <p:anim calcmode="lin" valueType="num">
                                      <p:cBhvr>
                                        <p:cTn id="40" dur="500" fill="hold"/>
                                        <p:tgtEl>
                                          <p:spTgt spid="8"/>
                                        </p:tgtEl>
                                        <p:attrNameLst>
                                          <p:attrName>ppt_w</p:attrName>
                                        </p:attrNameLst>
                                      </p:cBhvr>
                                      <p:tavLst>
                                        <p:tav tm="0">
                                          <p:val>
                                            <p:fltVal val="0"/>
                                          </p:val>
                                        </p:tav>
                                        <p:tav tm="100000">
                                          <p:val>
                                            <p:strVal val="#ppt_w"/>
                                          </p:val>
                                        </p:tav>
                                      </p:tavLst>
                                    </p:anim>
                                    <p:anim calcmode="lin" valueType="num">
                                      <p:cBhvr>
                                        <p:cTn id="41" dur="500" fill="hold"/>
                                        <p:tgtEl>
                                          <p:spTgt spid="8"/>
                                        </p:tgtEl>
                                        <p:attrNameLst>
                                          <p:attrName>ppt_h</p:attrName>
                                        </p:attrNameLst>
                                      </p:cBhvr>
                                      <p:tavLst>
                                        <p:tav tm="0">
                                          <p:val>
                                            <p:fltVal val="0"/>
                                          </p:val>
                                        </p:tav>
                                        <p:tav tm="100000">
                                          <p:val>
                                            <p:strVal val="#ppt_h"/>
                                          </p:val>
                                        </p:tav>
                                      </p:tavLst>
                                    </p:anim>
                                    <p:animEffect transition="in" filter="fade">
                                      <p:cBhvr>
                                        <p:cTn id="4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P spid="9" grpId="0"/>
      <p:bldP spid="10" grpId="0"/>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latin typeface="Cambria" panose="02040503050406030204" pitchFamily="18" charset="0"/>
              </a:rPr>
              <a:t>Athlete Protection Training</a:t>
            </a:r>
          </a:p>
        </p:txBody>
      </p:sp>
      <p:sp>
        <p:nvSpPr>
          <p:cNvPr id="3" name="TextBox 2"/>
          <p:cNvSpPr txBox="1"/>
          <p:nvPr/>
        </p:nvSpPr>
        <p:spPr>
          <a:xfrm>
            <a:off x="457200" y="1600200"/>
            <a:ext cx="8305800" cy="461665"/>
          </a:xfrm>
          <a:prstGeom prst="rect">
            <a:avLst/>
          </a:prstGeom>
          <a:noFill/>
        </p:spPr>
        <p:txBody>
          <a:bodyPr wrap="square" rtlCol="0">
            <a:spAutoFit/>
          </a:bodyPr>
          <a:lstStyle/>
          <a:p>
            <a:r>
              <a:rPr lang="en-US" sz="2400" dirty="0"/>
              <a:t>USA Swimming:</a:t>
            </a:r>
          </a:p>
        </p:txBody>
      </p:sp>
      <p:sp>
        <p:nvSpPr>
          <p:cNvPr id="6" name="TextBox 5"/>
          <p:cNvSpPr txBox="1"/>
          <p:nvPr/>
        </p:nvSpPr>
        <p:spPr>
          <a:xfrm>
            <a:off x="581287" y="3059261"/>
            <a:ext cx="8077200" cy="830997"/>
          </a:xfrm>
          <a:prstGeom prst="rect">
            <a:avLst/>
          </a:prstGeom>
          <a:noFill/>
        </p:spPr>
        <p:txBody>
          <a:bodyPr wrap="square" rtlCol="0">
            <a:spAutoFit/>
          </a:bodyPr>
          <a:lstStyle/>
          <a:p>
            <a:r>
              <a:rPr lang="en-US" sz="2400" dirty="0"/>
              <a:t>Three (3) courses designed to educate and create awareness to protect our Athletes</a:t>
            </a:r>
          </a:p>
        </p:txBody>
      </p:sp>
      <p:sp>
        <p:nvSpPr>
          <p:cNvPr id="7" name="TextBox 6"/>
          <p:cNvSpPr txBox="1"/>
          <p:nvPr/>
        </p:nvSpPr>
        <p:spPr>
          <a:xfrm>
            <a:off x="558053" y="3859075"/>
            <a:ext cx="8077200" cy="461665"/>
          </a:xfrm>
          <a:prstGeom prst="rect">
            <a:avLst/>
          </a:prstGeom>
          <a:noFill/>
        </p:spPr>
        <p:txBody>
          <a:bodyPr wrap="square" rtlCol="0">
            <a:spAutoFit/>
          </a:bodyPr>
          <a:lstStyle/>
          <a:p>
            <a:r>
              <a:rPr lang="en-US" sz="2400" dirty="0"/>
              <a:t>Takes about 1 hour to complete</a:t>
            </a:r>
          </a:p>
        </p:txBody>
      </p:sp>
      <p:sp>
        <p:nvSpPr>
          <p:cNvPr id="8" name="TextBox 7"/>
          <p:cNvSpPr txBox="1"/>
          <p:nvPr/>
        </p:nvSpPr>
        <p:spPr>
          <a:xfrm>
            <a:off x="581287" y="4346606"/>
            <a:ext cx="8077200" cy="461665"/>
          </a:xfrm>
          <a:prstGeom prst="rect">
            <a:avLst/>
          </a:prstGeom>
          <a:noFill/>
        </p:spPr>
        <p:txBody>
          <a:bodyPr wrap="square" rtlCol="0">
            <a:spAutoFit/>
          </a:bodyPr>
          <a:lstStyle/>
          <a:p>
            <a:r>
              <a:rPr lang="en-US" sz="2400" dirty="0"/>
              <a:t>Cost is $0</a:t>
            </a:r>
          </a:p>
        </p:txBody>
      </p:sp>
      <p:sp>
        <p:nvSpPr>
          <p:cNvPr id="9" name="TextBox 8"/>
          <p:cNvSpPr txBox="1"/>
          <p:nvPr/>
        </p:nvSpPr>
        <p:spPr>
          <a:xfrm>
            <a:off x="609600" y="4884432"/>
            <a:ext cx="8077200" cy="461665"/>
          </a:xfrm>
          <a:prstGeom prst="rect">
            <a:avLst/>
          </a:prstGeom>
          <a:noFill/>
        </p:spPr>
        <p:txBody>
          <a:bodyPr wrap="square" rtlCol="0">
            <a:spAutoFit/>
          </a:bodyPr>
          <a:lstStyle/>
          <a:p>
            <a:r>
              <a:rPr lang="en-US" sz="2400" dirty="0"/>
              <a:t>Short reflective quiz at the end</a:t>
            </a:r>
          </a:p>
        </p:txBody>
      </p:sp>
      <p:sp>
        <p:nvSpPr>
          <p:cNvPr id="10" name="TextBox 9"/>
          <p:cNvSpPr txBox="1"/>
          <p:nvPr/>
        </p:nvSpPr>
        <p:spPr>
          <a:xfrm>
            <a:off x="594570" y="5422258"/>
            <a:ext cx="8077200" cy="461665"/>
          </a:xfrm>
          <a:prstGeom prst="rect">
            <a:avLst/>
          </a:prstGeom>
          <a:noFill/>
        </p:spPr>
        <p:txBody>
          <a:bodyPr wrap="square" rtlCol="0">
            <a:spAutoFit/>
          </a:bodyPr>
          <a:lstStyle/>
          <a:p>
            <a:r>
              <a:rPr lang="en-US" sz="2400" dirty="0"/>
              <a:t>Renewal is every 1 year</a:t>
            </a:r>
          </a:p>
        </p:txBody>
      </p:sp>
      <p:sp>
        <p:nvSpPr>
          <p:cNvPr id="11" name="TextBox 10">
            <a:extLst>
              <a:ext uri="{FF2B5EF4-FFF2-40B4-BE49-F238E27FC236}">
                <a16:creationId xmlns:a16="http://schemas.microsoft.com/office/drawing/2014/main" id="{A22F4B32-5C48-43CD-B9E5-B9C2FFEF624F}"/>
              </a:ext>
            </a:extLst>
          </p:cNvPr>
          <p:cNvSpPr txBox="1"/>
          <p:nvPr/>
        </p:nvSpPr>
        <p:spPr>
          <a:xfrm>
            <a:off x="914400" y="2060038"/>
            <a:ext cx="6934200" cy="830997"/>
          </a:xfrm>
          <a:prstGeom prst="rect">
            <a:avLst/>
          </a:prstGeom>
          <a:noFill/>
        </p:spPr>
        <p:txBody>
          <a:bodyPr wrap="square" rtlCol="0">
            <a:spAutoFit/>
          </a:bodyPr>
          <a:lstStyle/>
          <a:p>
            <a:pPr marL="342900" indent="-342900">
              <a:buFont typeface="Wingdings" panose="05000000000000000000" pitchFamily="2" charset="2"/>
              <a:buChar char="l"/>
            </a:pPr>
            <a:r>
              <a:rPr lang="en-US" sz="2400" dirty="0">
                <a:hlinkClick r:id="rId2"/>
              </a:rPr>
              <a:t>https://www.usaswimming.org/for-you/officials</a:t>
            </a:r>
            <a:endParaRPr lang="en-US" sz="2400" dirty="0"/>
          </a:p>
          <a:p>
            <a:pPr marL="342900" indent="-342900">
              <a:buFont typeface="Wingdings" panose="05000000000000000000" pitchFamily="2" charset="2"/>
              <a:buChar char="l"/>
            </a:pPr>
            <a:r>
              <a:rPr lang="en-US" sz="2400" i="1" dirty="0"/>
              <a:t>Scroll down to Officials Quick Links</a:t>
            </a:r>
          </a:p>
        </p:txBody>
      </p:sp>
    </p:spTree>
    <p:extLst>
      <p:ext uri="{BB962C8B-B14F-4D97-AF65-F5344CB8AC3E}">
        <p14:creationId xmlns:p14="http://schemas.microsoft.com/office/powerpoint/2010/main" val="513130218"/>
      </p:ext>
    </p:extLst>
  </p:cSld>
  <p:clrMapOvr>
    <a:masterClrMapping/>
  </p:clrMapOvr>
  <mc:AlternateContent xmlns:mc="http://schemas.openxmlformats.org/markup-compatibility/2006" xmlns:p14="http://schemas.microsoft.com/office/powerpoint/2010/main">
    <mc:Choice Requires="p14">
      <p:transition p14:dur="10" advTm="90000">
        <p:cut/>
      </p:transition>
    </mc:Choice>
    <mc:Fallback xmlns="">
      <p:transition advTm="90000">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7"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p:cTn id="20" dur="1000" fill="hold"/>
                                        <p:tgtEl>
                                          <p:spTgt spid="7"/>
                                        </p:tgtEl>
                                        <p:attrNameLst>
                                          <p:attrName>ppt_w</p:attrName>
                                        </p:attrNameLst>
                                      </p:cBhvr>
                                      <p:tavLst>
                                        <p:tav tm="0">
                                          <p:val>
                                            <p:fltVal val="0"/>
                                          </p:val>
                                        </p:tav>
                                        <p:tav tm="100000">
                                          <p:val>
                                            <p:strVal val="#ppt_w"/>
                                          </p:val>
                                        </p:tav>
                                      </p:tavLst>
                                    </p:anim>
                                    <p:anim calcmode="lin" valueType="num">
                                      <p:cBhvr>
                                        <p:cTn id="21" dur="1000" fill="hold"/>
                                        <p:tgtEl>
                                          <p:spTgt spid="7"/>
                                        </p:tgtEl>
                                        <p:attrNameLst>
                                          <p:attrName>ppt_h</p:attrName>
                                        </p:attrNameLst>
                                      </p:cBhvr>
                                      <p:tavLst>
                                        <p:tav tm="0">
                                          <p:val>
                                            <p:fltVal val="0"/>
                                          </p:val>
                                        </p:tav>
                                        <p:tav tm="100000">
                                          <p:val>
                                            <p:strVal val="#ppt_h"/>
                                          </p:val>
                                        </p:tav>
                                      </p:tavLst>
                                    </p:anim>
                                    <p:anim calcmode="lin" valueType="num">
                                      <p:cBhvr>
                                        <p:cTn id="22" dur="1000" fill="hold"/>
                                        <p:tgtEl>
                                          <p:spTgt spid="7"/>
                                        </p:tgtEl>
                                        <p:attrNameLst>
                                          <p:attrName>style.rotation</p:attrName>
                                        </p:attrNameLst>
                                      </p:cBhvr>
                                      <p:tavLst>
                                        <p:tav tm="0">
                                          <p:val>
                                            <p:fltVal val="90"/>
                                          </p:val>
                                        </p:tav>
                                        <p:tav tm="100000">
                                          <p:val>
                                            <p:fltVal val="0"/>
                                          </p:val>
                                        </p:tav>
                                      </p:tavLst>
                                    </p:anim>
                                    <p:animEffect transition="in" filter="fade">
                                      <p:cBhvr>
                                        <p:cTn id="23" dur="10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p:cTn id="28" dur="500" fill="hold"/>
                                        <p:tgtEl>
                                          <p:spTgt spid="8"/>
                                        </p:tgtEl>
                                        <p:attrNameLst>
                                          <p:attrName>ppt_w</p:attrName>
                                        </p:attrNameLst>
                                      </p:cBhvr>
                                      <p:tavLst>
                                        <p:tav tm="0">
                                          <p:val>
                                            <p:fltVal val="0"/>
                                          </p:val>
                                        </p:tav>
                                        <p:tav tm="100000">
                                          <p:val>
                                            <p:strVal val="#ppt_w"/>
                                          </p:val>
                                        </p:tav>
                                      </p:tavLst>
                                    </p:anim>
                                    <p:anim calcmode="lin" valueType="num">
                                      <p:cBhvr>
                                        <p:cTn id="29" dur="500" fill="hold"/>
                                        <p:tgtEl>
                                          <p:spTgt spid="8"/>
                                        </p:tgtEl>
                                        <p:attrNameLst>
                                          <p:attrName>ppt_h</p:attrName>
                                        </p:attrNameLst>
                                      </p:cBhvr>
                                      <p:tavLst>
                                        <p:tav tm="0">
                                          <p:val>
                                            <p:fltVal val="0"/>
                                          </p:val>
                                        </p:tav>
                                        <p:tav tm="100000">
                                          <p:val>
                                            <p:strVal val="#ppt_h"/>
                                          </p:val>
                                        </p:tav>
                                      </p:tavLst>
                                    </p:anim>
                                    <p:animEffect transition="in" filter="fade">
                                      <p:cBhvr>
                                        <p:cTn id="30" dur="5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47"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fade">
                                      <p:cBhvr>
                                        <p:cTn id="39" dur="1000"/>
                                        <p:tgtEl>
                                          <p:spTgt spid="10"/>
                                        </p:tgtEl>
                                      </p:cBhvr>
                                    </p:animEffect>
                                    <p:anim calcmode="lin" valueType="num">
                                      <p:cBhvr>
                                        <p:cTn id="40" dur="1000" fill="hold"/>
                                        <p:tgtEl>
                                          <p:spTgt spid="10"/>
                                        </p:tgtEl>
                                        <p:attrNameLst>
                                          <p:attrName>ppt_x</p:attrName>
                                        </p:attrNameLst>
                                      </p:cBhvr>
                                      <p:tavLst>
                                        <p:tav tm="0">
                                          <p:val>
                                            <p:strVal val="#ppt_x"/>
                                          </p:val>
                                        </p:tav>
                                        <p:tav tm="100000">
                                          <p:val>
                                            <p:strVal val="#ppt_x"/>
                                          </p:val>
                                        </p:tav>
                                      </p:tavLst>
                                    </p:anim>
                                    <p:anim calcmode="lin" valueType="num">
                                      <p:cBhvr>
                                        <p:cTn id="41"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11"/>
                                        </p:tgtEl>
                                        <p:attrNameLst>
                                          <p:attrName>style.visibility</p:attrName>
                                        </p:attrNameLst>
                                      </p:cBhvr>
                                      <p:to>
                                        <p:strVal val="visible"/>
                                      </p:to>
                                    </p:set>
                                    <p:animEffect transition="in" filter="fade">
                                      <p:cBhvr>
                                        <p:cTn id="46" dur="1000"/>
                                        <p:tgtEl>
                                          <p:spTgt spid="11"/>
                                        </p:tgtEl>
                                      </p:cBhvr>
                                    </p:animEffect>
                                    <p:anim calcmode="lin" valueType="num">
                                      <p:cBhvr>
                                        <p:cTn id="47" dur="1000" fill="hold"/>
                                        <p:tgtEl>
                                          <p:spTgt spid="11"/>
                                        </p:tgtEl>
                                        <p:attrNameLst>
                                          <p:attrName>ppt_x</p:attrName>
                                        </p:attrNameLst>
                                      </p:cBhvr>
                                      <p:tavLst>
                                        <p:tav tm="0">
                                          <p:val>
                                            <p:strVal val="#ppt_x"/>
                                          </p:val>
                                        </p:tav>
                                        <p:tav tm="100000">
                                          <p:val>
                                            <p:strVal val="#ppt_x"/>
                                          </p:val>
                                        </p:tav>
                                      </p:tavLst>
                                    </p:anim>
                                    <p:anim calcmode="lin" valueType="num">
                                      <p:cBhvr>
                                        <p:cTn id="48"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P spid="8" grpId="0"/>
      <p:bldP spid="9" grpId="0"/>
      <p:bldP spid="10" grpId="0"/>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latin typeface="Cambria" panose="02040503050406030204" pitchFamily="18" charset="0"/>
              </a:rPr>
              <a:t>USA Swimming Tests</a:t>
            </a:r>
          </a:p>
        </p:txBody>
      </p:sp>
      <p:sp>
        <p:nvSpPr>
          <p:cNvPr id="3" name="TextBox 2"/>
          <p:cNvSpPr txBox="1"/>
          <p:nvPr/>
        </p:nvSpPr>
        <p:spPr>
          <a:xfrm>
            <a:off x="457200" y="1600200"/>
            <a:ext cx="8305800" cy="461665"/>
          </a:xfrm>
          <a:prstGeom prst="rect">
            <a:avLst/>
          </a:prstGeom>
          <a:noFill/>
        </p:spPr>
        <p:txBody>
          <a:bodyPr wrap="square" rtlCol="0">
            <a:spAutoFit/>
          </a:bodyPr>
          <a:lstStyle/>
          <a:p>
            <a:r>
              <a:rPr lang="en-US" sz="2400" dirty="0"/>
              <a:t>USA Swimming:</a:t>
            </a:r>
          </a:p>
        </p:txBody>
      </p:sp>
      <p:sp>
        <p:nvSpPr>
          <p:cNvPr id="8" name="TextBox 7"/>
          <p:cNvSpPr txBox="1"/>
          <p:nvPr/>
        </p:nvSpPr>
        <p:spPr>
          <a:xfrm>
            <a:off x="378903" y="5804888"/>
            <a:ext cx="8077200" cy="461665"/>
          </a:xfrm>
          <a:prstGeom prst="rect">
            <a:avLst/>
          </a:prstGeom>
          <a:noFill/>
        </p:spPr>
        <p:txBody>
          <a:bodyPr wrap="square" rtlCol="0">
            <a:spAutoFit/>
          </a:bodyPr>
          <a:lstStyle/>
          <a:p>
            <a:r>
              <a:rPr lang="en-US" sz="2400" dirty="0"/>
              <a:t>Cost is $0</a:t>
            </a:r>
          </a:p>
        </p:txBody>
      </p:sp>
      <p:sp>
        <p:nvSpPr>
          <p:cNvPr id="11" name="TextBox 10">
            <a:extLst>
              <a:ext uri="{FF2B5EF4-FFF2-40B4-BE49-F238E27FC236}">
                <a16:creationId xmlns:a16="http://schemas.microsoft.com/office/drawing/2014/main" id="{A22F4B32-5C48-43CD-B9E5-B9C2FFEF624F}"/>
              </a:ext>
            </a:extLst>
          </p:cNvPr>
          <p:cNvSpPr txBox="1"/>
          <p:nvPr/>
        </p:nvSpPr>
        <p:spPr>
          <a:xfrm>
            <a:off x="914400" y="2060038"/>
            <a:ext cx="6934200" cy="830997"/>
          </a:xfrm>
          <a:prstGeom prst="rect">
            <a:avLst/>
          </a:prstGeom>
          <a:noFill/>
        </p:spPr>
        <p:txBody>
          <a:bodyPr wrap="square" rtlCol="0">
            <a:spAutoFit/>
          </a:bodyPr>
          <a:lstStyle/>
          <a:p>
            <a:pPr marL="342900" indent="-342900">
              <a:buFont typeface="Wingdings" panose="05000000000000000000" pitchFamily="2" charset="2"/>
              <a:buChar char="l"/>
            </a:pPr>
            <a:r>
              <a:rPr lang="en-US" sz="2400" dirty="0">
                <a:hlinkClick r:id="rId2"/>
              </a:rPr>
              <a:t>https://www.usaswimming.org/for-you/officials</a:t>
            </a:r>
            <a:endParaRPr lang="en-US" sz="2400" dirty="0"/>
          </a:p>
          <a:p>
            <a:pPr marL="342900" indent="-342900">
              <a:buFont typeface="Wingdings" panose="05000000000000000000" pitchFamily="2" charset="2"/>
              <a:buChar char="l"/>
            </a:pPr>
            <a:r>
              <a:rPr lang="en-US" sz="2400" i="1" dirty="0"/>
              <a:t>Scroll down and click on Officials Online Testing</a:t>
            </a:r>
          </a:p>
        </p:txBody>
      </p:sp>
      <p:sp>
        <p:nvSpPr>
          <p:cNvPr id="12" name="TextBox 11">
            <a:extLst>
              <a:ext uri="{FF2B5EF4-FFF2-40B4-BE49-F238E27FC236}">
                <a16:creationId xmlns:a16="http://schemas.microsoft.com/office/drawing/2014/main" id="{516C0624-6A33-4549-A969-CA1FAA7B8B3E}"/>
              </a:ext>
            </a:extLst>
          </p:cNvPr>
          <p:cNvSpPr txBox="1"/>
          <p:nvPr/>
        </p:nvSpPr>
        <p:spPr>
          <a:xfrm>
            <a:off x="378903" y="3227334"/>
            <a:ext cx="8305800" cy="461665"/>
          </a:xfrm>
          <a:prstGeom prst="rect">
            <a:avLst/>
          </a:prstGeom>
          <a:noFill/>
        </p:spPr>
        <p:txBody>
          <a:bodyPr wrap="square" rtlCol="0">
            <a:spAutoFit/>
          </a:bodyPr>
          <a:lstStyle/>
          <a:p>
            <a:r>
              <a:rPr lang="en-US" sz="2400" b="1" u="sng" dirty="0"/>
              <a:t>Stroke and Turn</a:t>
            </a:r>
            <a:r>
              <a:rPr lang="en-US" sz="2400" dirty="0"/>
              <a:t>:  Select Certification - Stroke &amp; Turn/Timer</a:t>
            </a:r>
          </a:p>
        </p:txBody>
      </p:sp>
      <p:sp>
        <p:nvSpPr>
          <p:cNvPr id="13" name="TextBox 12">
            <a:extLst>
              <a:ext uri="{FF2B5EF4-FFF2-40B4-BE49-F238E27FC236}">
                <a16:creationId xmlns:a16="http://schemas.microsoft.com/office/drawing/2014/main" id="{F303792C-89BA-49C5-9FF4-D35FB193354F}"/>
              </a:ext>
            </a:extLst>
          </p:cNvPr>
          <p:cNvSpPr txBox="1"/>
          <p:nvPr/>
        </p:nvSpPr>
        <p:spPr>
          <a:xfrm>
            <a:off x="362125" y="3796505"/>
            <a:ext cx="8305800" cy="461665"/>
          </a:xfrm>
          <a:prstGeom prst="rect">
            <a:avLst/>
          </a:prstGeom>
          <a:noFill/>
        </p:spPr>
        <p:txBody>
          <a:bodyPr wrap="square" rtlCol="0">
            <a:spAutoFit/>
          </a:bodyPr>
          <a:lstStyle/>
          <a:p>
            <a:r>
              <a:rPr lang="en-US" sz="2400" b="1" u="sng" dirty="0"/>
              <a:t>Timing Equipment Operator</a:t>
            </a:r>
            <a:r>
              <a:rPr lang="en-US" sz="2400" dirty="0"/>
              <a:t>: Select Certification - Timer</a:t>
            </a:r>
          </a:p>
        </p:txBody>
      </p:sp>
      <p:sp>
        <p:nvSpPr>
          <p:cNvPr id="14" name="TextBox 13">
            <a:extLst>
              <a:ext uri="{FF2B5EF4-FFF2-40B4-BE49-F238E27FC236}">
                <a16:creationId xmlns:a16="http://schemas.microsoft.com/office/drawing/2014/main" id="{8E50E480-13C2-4F26-B442-3687E37370DA}"/>
              </a:ext>
            </a:extLst>
          </p:cNvPr>
          <p:cNvSpPr txBox="1"/>
          <p:nvPr/>
        </p:nvSpPr>
        <p:spPr>
          <a:xfrm>
            <a:off x="362125" y="4426803"/>
            <a:ext cx="8305800" cy="830997"/>
          </a:xfrm>
          <a:prstGeom prst="rect">
            <a:avLst/>
          </a:prstGeom>
          <a:noFill/>
        </p:spPr>
        <p:txBody>
          <a:bodyPr wrap="square" rtlCol="0">
            <a:spAutoFit/>
          </a:bodyPr>
          <a:lstStyle/>
          <a:p>
            <a:r>
              <a:rPr lang="en-US" sz="2400" b="1" u="sng" dirty="0"/>
              <a:t>Administrative Official</a:t>
            </a:r>
            <a:r>
              <a:rPr lang="en-US" sz="2400" dirty="0"/>
              <a:t>:  Two tests required</a:t>
            </a:r>
          </a:p>
          <a:p>
            <a:r>
              <a:rPr lang="en-US" sz="2400" dirty="0"/>
              <a:t>Select Certification – Administrative Official and Timing Judge</a:t>
            </a:r>
          </a:p>
        </p:txBody>
      </p:sp>
      <p:sp>
        <p:nvSpPr>
          <p:cNvPr id="15" name="TextBox 14">
            <a:extLst>
              <a:ext uri="{FF2B5EF4-FFF2-40B4-BE49-F238E27FC236}">
                <a16:creationId xmlns:a16="http://schemas.microsoft.com/office/drawing/2014/main" id="{3F2D26B2-E4BB-4C03-8B58-39CFA214C605}"/>
              </a:ext>
            </a:extLst>
          </p:cNvPr>
          <p:cNvSpPr txBox="1"/>
          <p:nvPr/>
        </p:nvSpPr>
        <p:spPr>
          <a:xfrm>
            <a:off x="348143" y="5266923"/>
            <a:ext cx="8305800" cy="461665"/>
          </a:xfrm>
          <a:prstGeom prst="rect">
            <a:avLst/>
          </a:prstGeom>
          <a:noFill/>
        </p:spPr>
        <p:txBody>
          <a:bodyPr wrap="square" rtlCol="0">
            <a:spAutoFit/>
          </a:bodyPr>
          <a:lstStyle/>
          <a:p>
            <a:r>
              <a:rPr lang="en-US" sz="2400" dirty="0"/>
              <a:t>Results emailed in less then a day</a:t>
            </a:r>
          </a:p>
        </p:txBody>
      </p:sp>
    </p:spTree>
    <p:extLst>
      <p:ext uri="{BB962C8B-B14F-4D97-AF65-F5344CB8AC3E}">
        <p14:creationId xmlns:p14="http://schemas.microsoft.com/office/powerpoint/2010/main" val="1138481205"/>
      </p:ext>
    </p:extLst>
  </p:cSld>
  <p:clrMapOvr>
    <a:masterClrMapping/>
  </p:clrMapOvr>
  <mc:AlternateContent xmlns:mc="http://schemas.openxmlformats.org/markup-compatibility/2006" xmlns:p14="http://schemas.microsoft.com/office/powerpoint/2010/main">
    <mc:Choice Requires="p14">
      <p:transition p14:dur="10" advTm="90000">
        <p:cut/>
      </p:transition>
    </mc:Choice>
    <mc:Fallback xmlns="">
      <p:transition advTm="90000">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500" fill="hold"/>
                                        <p:tgtEl>
                                          <p:spTgt spid="8"/>
                                        </p:tgtEl>
                                        <p:attrNameLst>
                                          <p:attrName>ppt_w</p:attrName>
                                        </p:attrNameLst>
                                      </p:cBhvr>
                                      <p:tavLst>
                                        <p:tav tm="0">
                                          <p:val>
                                            <p:fltVal val="0"/>
                                          </p:val>
                                        </p:tav>
                                        <p:tav tm="100000">
                                          <p:val>
                                            <p:strVal val="#ppt_w"/>
                                          </p:val>
                                        </p:tav>
                                      </p:tavLst>
                                    </p:anim>
                                    <p:anim calcmode="lin" valueType="num">
                                      <p:cBhvr>
                                        <p:cTn id="14" dur="500" fill="hold"/>
                                        <p:tgtEl>
                                          <p:spTgt spid="8"/>
                                        </p:tgtEl>
                                        <p:attrNameLst>
                                          <p:attrName>ppt_h</p:attrName>
                                        </p:attrNameLst>
                                      </p:cBhvr>
                                      <p:tavLst>
                                        <p:tav tm="0">
                                          <p:val>
                                            <p:fltVal val="0"/>
                                          </p:val>
                                        </p:tav>
                                        <p:tav tm="100000">
                                          <p:val>
                                            <p:strVal val="#ppt_h"/>
                                          </p:val>
                                        </p:tav>
                                      </p:tavLst>
                                    </p:anim>
                                    <p:animEffect transition="in" filter="fade">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1000"/>
                                        <p:tgtEl>
                                          <p:spTgt spid="11"/>
                                        </p:tgtEl>
                                      </p:cBhvr>
                                    </p:animEffect>
                                    <p:anim calcmode="lin" valueType="num">
                                      <p:cBhvr>
                                        <p:cTn id="21" dur="1000" fill="hold"/>
                                        <p:tgtEl>
                                          <p:spTgt spid="11"/>
                                        </p:tgtEl>
                                        <p:attrNameLst>
                                          <p:attrName>ppt_x</p:attrName>
                                        </p:attrNameLst>
                                      </p:cBhvr>
                                      <p:tavLst>
                                        <p:tav tm="0">
                                          <p:val>
                                            <p:strVal val="#ppt_x"/>
                                          </p:val>
                                        </p:tav>
                                        <p:tav tm="100000">
                                          <p:val>
                                            <p:strVal val="#ppt_x"/>
                                          </p:val>
                                        </p:tav>
                                      </p:tavLst>
                                    </p:anim>
                                    <p:anim calcmode="lin" valueType="num">
                                      <p:cBhvr>
                                        <p:cTn id="22"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additive="base">
                                        <p:cTn id="27" dur="500" fill="hold"/>
                                        <p:tgtEl>
                                          <p:spTgt spid="12"/>
                                        </p:tgtEl>
                                        <p:attrNameLst>
                                          <p:attrName>ppt_x</p:attrName>
                                        </p:attrNameLst>
                                      </p:cBhvr>
                                      <p:tavLst>
                                        <p:tav tm="0">
                                          <p:val>
                                            <p:strVal val="#ppt_x"/>
                                          </p:val>
                                        </p:tav>
                                        <p:tav tm="100000">
                                          <p:val>
                                            <p:strVal val="#ppt_x"/>
                                          </p:val>
                                        </p:tav>
                                      </p:tavLst>
                                    </p:anim>
                                    <p:anim calcmode="lin" valueType="num">
                                      <p:cBhvr additive="base">
                                        <p:cTn id="2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fill="hold"/>
                                        <p:tgtEl>
                                          <p:spTgt spid="13"/>
                                        </p:tgtEl>
                                        <p:attrNameLst>
                                          <p:attrName>ppt_x</p:attrName>
                                        </p:attrNameLst>
                                      </p:cBhvr>
                                      <p:tavLst>
                                        <p:tav tm="0">
                                          <p:val>
                                            <p:strVal val="#ppt_x"/>
                                          </p:val>
                                        </p:tav>
                                        <p:tav tm="100000">
                                          <p:val>
                                            <p:strVal val="#ppt_x"/>
                                          </p:val>
                                        </p:tav>
                                      </p:tavLst>
                                    </p:anim>
                                    <p:anim calcmode="lin" valueType="num">
                                      <p:cBhvr additive="base">
                                        <p:cTn id="3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anim calcmode="lin" valueType="num">
                                      <p:cBhvr additive="base">
                                        <p:cTn id="39" dur="500" fill="hold"/>
                                        <p:tgtEl>
                                          <p:spTgt spid="14"/>
                                        </p:tgtEl>
                                        <p:attrNameLst>
                                          <p:attrName>ppt_x</p:attrName>
                                        </p:attrNameLst>
                                      </p:cBhvr>
                                      <p:tavLst>
                                        <p:tav tm="0">
                                          <p:val>
                                            <p:strVal val="#ppt_x"/>
                                          </p:val>
                                        </p:tav>
                                        <p:tav tm="100000">
                                          <p:val>
                                            <p:strVal val="#ppt_x"/>
                                          </p:val>
                                        </p:tav>
                                      </p:tavLst>
                                    </p:anim>
                                    <p:anim calcmode="lin" valueType="num">
                                      <p:cBhvr additive="base">
                                        <p:cTn id="4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5"/>
                                        </p:tgtEl>
                                        <p:attrNameLst>
                                          <p:attrName>style.visibility</p:attrName>
                                        </p:attrNameLst>
                                      </p:cBhvr>
                                      <p:to>
                                        <p:strVal val="visible"/>
                                      </p:to>
                                    </p:set>
                                    <p:anim calcmode="lin" valueType="num">
                                      <p:cBhvr additive="base">
                                        <p:cTn id="45" dur="500" fill="hold"/>
                                        <p:tgtEl>
                                          <p:spTgt spid="15"/>
                                        </p:tgtEl>
                                        <p:attrNameLst>
                                          <p:attrName>ppt_x</p:attrName>
                                        </p:attrNameLst>
                                      </p:cBhvr>
                                      <p:tavLst>
                                        <p:tav tm="0">
                                          <p:val>
                                            <p:strVal val="#ppt_x"/>
                                          </p:val>
                                        </p:tav>
                                        <p:tav tm="100000">
                                          <p:val>
                                            <p:strVal val="#ppt_x"/>
                                          </p:val>
                                        </p:tav>
                                      </p:tavLst>
                                    </p:anim>
                                    <p:anim calcmode="lin" valueType="num">
                                      <p:cBhvr additive="base">
                                        <p:cTn id="4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P spid="11" grpId="0"/>
      <p:bldP spid="12" grpId="0"/>
      <p:bldP spid="13" grpId="0"/>
      <p:bldP spid="14" grpId="0"/>
      <p:bldP spid="1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FF0000"/>
                </a:solidFill>
                <a:latin typeface="Cambria" panose="02040503050406030204" pitchFamily="18" charset="0"/>
              </a:rPr>
              <a:t>Concussion Protocol Training</a:t>
            </a:r>
          </a:p>
        </p:txBody>
      </p:sp>
      <p:sp>
        <p:nvSpPr>
          <p:cNvPr id="3" name="TextBox 2"/>
          <p:cNvSpPr txBox="1"/>
          <p:nvPr/>
        </p:nvSpPr>
        <p:spPr>
          <a:xfrm>
            <a:off x="457200" y="1600200"/>
            <a:ext cx="8305800" cy="461665"/>
          </a:xfrm>
          <a:prstGeom prst="rect">
            <a:avLst/>
          </a:prstGeom>
          <a:noFill/>
        </p:spPr>
        <p:txBody>
          <a:bodyPr wrap="square" rtlCol="0">
            <a:spAutoFit/>
          </a:bodyPr>
          <a:lstStyle/>
          <a:p>
            <a:r>
              <a:rPr lang="en-US" sz="2400" dirty="0"/>
              <a:t>USA Swimming:</a:t>
            </a:r>
          </a:p>
        </p:txBody>
      </p:sp>
      <p:sp>
        <p:nvSpPr>
          <p:cNvPr id="8" name="TextBox 7"/>
          <p:cNvSpPr txBox="1"/>
          <p:nvPr/>
        </p:nvSpPr>
        <p:spPr>
          <a:xfrm>
            <a:off x="387991" y="5943600"/>
            <a:ext cx="8077200" cy="461665"/>
          </a:xfrm>
          <a:prstGeom prst="rect">
            <a:avLst/>
          </a:prstGeom>
          <a:noFill/>
        </p:spPr>
        <p:txBody>
          <a:bodyPr wrap="square" rtlCol="0">
            <a:spAutoFit/>
          </a:bodyPr>
          <a:lstStyle/>
          <a:p>
            <a:r>
              <a:rPr lang="en-US" sz="2400" dirty="0"/>
              <a:t>Cost is $0</a:t>
            </a:r>
          </a:p>
        </p:txBody>
      </p:sp>
      <p:sp>
        <p:nvSpPr>
          <p:cNvPr id="11" name="TextBox 10">
            <a:extLst>
              <a:ext uri="{FF2B5EF4-FFF2-40B4-BE49-F238E27FC236}">
                <a16:creationId xmlns:a16="http://schemas.microsoft.com/office/drawing/2014/main" id="{A22F4B32-5C48-43CD-B9E5-B9C2FFEF624F}"/>
              </a:ext>
            </a:extLst>
          </p:cNvPr>
          <p:cNvSpPr txBox="1"/>
          <p:nvPr/>
        </p:nvSpPr>
        <p:spPr>
          <a:xfrm>
            <a:off x="914400" y="2060038"/>
            <a:ext cx="6934200" cy="830997"/>
          </a:xfrm>
          <a:prstGeom prst="rect">
            <a:avLst/>
          </a:prstGeom>
          <a:noFill/>
        </p:spPr>
        <p:txBody>
          <a:bodyPr wrap="square" rtlCol="0">
            <a:spAutoFit/>
          </a:bodyPr>
          <a:lstStyle/>
          <a:p>
            <a:pPr marL="342900" indent="-342900">
              <a:buFont typeface="Wingdings" panose="05000000000000000000" pitchFamily="2" charset="2"/>
              <a:buChar char="l"/>
            </a:pPr>
            <a:r>
              <a:rPr lang="en-US" sz="2400" dirty="0">
                <a:hlinkClick r:id="rId2"/>
              </a:rPr>
              <a:t>https://www.usaswimming.org/for-you/officials</a:t>
            </a:r>
            <a:endParaRPr lang="en-US" sz="2400" dirty="0"/>
          </a:p>
          <a:p>
            <a:pPr marL="342900" indent="-342900">
              <a:buFont typeface="Wingdings" panose="05000000000000000000" pitchFamily="2" charset="2"/>
              <a:buChar char="l"/>
            </a:pPr>
            <a:r>
              <a:rPr lang="en-US" sz="2400" i="1" dirty="0"/>
              <a:t>Scroll down to Officials Quick Links</a:t>
            </a:r>
          </a:p>
        </p:txBody>
      </p:sp>
      <p:sp>
        <p:nvSpPr>
          <p:cNvPr id="12" name="TextBox 11">
            <a:extLst>
              <a:ext uri="{FF2B5EF4-FFF2-40B4-BE49-F238E27FC236}">
                <a16:creationId xmlns:a16="http://schemas.microsoft.com/office/drawing/2014/main" id="{516C0624-6A33-4549-A969-CA1FAA7B8B3E}"/>
              </a:ext>
            </a:extLst>
          </p:cNvPr>
          <p:cNvSpPr txBox="1"/>
          <p:nvPr/>
        </p:nvSpPr>
        <p:spPr>
          <a:xfrm>
            <a:off x="387991" y="3031225"/>
            <a:ext cx="8305800" cy="461665"/>
          </a:xfrm>
          <a:prstGeom prst="rect">
            <a:avLst/>
          </a:prstGeom>
          <a:noFill/>
        </p:spPr>
        <p:txBody>
          <a:bodyPr wrap="square" rtlCol="0">
            <a:spAutoFit/>
          </a:bodyPr>
          <a:lstStyle/>
          <a:p>
            <a:r>
              <a:rPr lang="en-US" sz="2400" dirty="0"/>
              <a:t>Select either the CDC or NFHS Course</a:t>
            </a:r>
          </a:p>
        </p:txBody>
      </p:sp>
      <p:sp>
        <p:nvSpPr>
          <p:cNvPr id="13" name="TextBox 12">
            <a:extLst>
              <a:ext uri="{FF2B5EF4-FFF2-40B4-BE49-F238E27FC236}">
                <a16:creationId xmlns:a16="http://schemas.microsoft.com/office/drawing/2014/main" id="{F303792C-89BA-49C5-9FF4-D35FB193354F}"/>
              </a:ext>
            </a:extLst>
          </p:cNvPr>
          <p:cNvSpPr txBox="1"/>
          <p:nvPr/>
        </p:nvSpPr>
        <p:spPr>
          <a:xfrm>
            <a:off x="381000" y="3470723"/>
            <a:ext cx="8305800" cy="2308324"/>
          </a:xfrm>
          <a:prstGeom prst="rect">
            <a:avLst/>
          </a:prstGeom>
          <a:noFill/>
        </p:spPr>
        <p:txBody>
          <a:bodyPr wrap="square" rtlCol="0">
            <a:spAutoFit/>
          </a:bodyPr>
          <a:lstStyle/>
          <a:p>
            <a:r>
              <a:rPr lang="en-US" sz="2400" dirty="0"/>
              <a:t>When completed, save the certificate of training and send it to</a:t>
            </a:r>
          </a:p>
          <a:p>
            <a:r>
              <a:rPr lang="en-US" sz="2400" dirty="0">
                <a:hlinkClick r:id="rId3"/>
              </a:rPr>
              <a:t>businessoffice@virginiaswimming.org</a:t>
            </a:r>
            <a:r>
              <a:rPr lang="en-US" sz="2400" dirty="0"/>
              <a:t> or </a:t>
            </a:r>
            <a:r>
              <a:rPr lang="en-US" sz="2400" dirty="0">
                <a:hlinkClick r:id="rId4"/>
              </a:rPr>
              <a:t>vaswimreg@gmail.com</a:t>
            </a:r>
            <a:endParaRPr lang="en-US" sz="2400" dirty="0"/>
          </a:p>
          <a:p>
            <a:r>
              <a:rPr lang="en-US" sz="2400" dirty="0"/>
              <a:t>Best to send it after you are a USA Swimming Non-Athlete Member</a:t>
            </a:r>
          </a:p>
          <a:p>
            <a:r>
              <a:rPr lang="en-US" sz="2400" dirty="0"/>
              <a:t>Mary or Emily will your Deck Pass noting your completion.</a:t>
            </a:r>
          </a:p>
        </p:txBody>
      </p:sp>
    </p:spTree>
    <p:extLst>
      <p:ext uri="{BB962C8B-B14F-4D97-AF65-F5344CB8AC3E}">
        <p14:creationId xmlns:p14="http://schemas.microsoft.com/office/powerpoint/2010/main" val="2516240845"/>
      </p:ext>
    </p:extLst>
  </p:cSld>
  <p:clrMapOvr>
    <a:masterClrMapping/>
  </p:clrMapOvr>
  <mc:AlternateContent xmlns:mc="http://schemas.openxmlformats.org/markup-compatibility/2006" xmlns:p14="http://schemas.microsoft.com/office/powerpoint/2010/main">
    <mc:Choice Requires="p14">
      <p:transition p14:dur="10" advTm="90000">
        <p:cut/>
      </p:transition>
    </mc:Choice>
    <mc:Fallback xmlns="">
      <p:transition advTm="90000">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500" fill="hold"/>
                                        <p:tgtEl>
                                          <p:spTgt spid="8"/>
                                        </p:tgtEl>
                                        <p:attrNameLst>
                                          <p:attrName>ppt_w</p:attrName>
                                        </p:attrNameLst>
                                      </p:cBhvr>
                                      <p:tavLst>
                                        <p:tav tm="0">
                                          <p:val>
                                            <p:fltVal val="0"/>
                                          </p:val>
                                        </p:tav>
                                        <p:tav tm="100000">
                                          <p:val>
                                            <p:strVal val="#ppt_w"/>
                                          </p:val>
                                        </p:tav>
                                      </p:tavLst>
                                    </p:anim>
                                    <p:anim calcmode="lin" valueType="num">
                                      <p:cBhvr>
                                        <p:cTn id="14" dur="500" fill="hold"/>
                                        <p:tgtEl>
                                          <p:spTgt spid="8"/>
                                        </p:tgtEl>
                                        <p:attrNameLst>
                                          <p:attrName>ppt_h</p:attrName>
                                        </p:attrNameLst>
                                      </p:cBhvr>
                                      <p:tavLst>
                                        <p:tav tm="0">
                                          <p:val>
                                            <p:fltVal val="0"/>
                                          </p:val>
                                        </p:tav>
                                        <p:tav tm="100000">
                                          <p:val>
                                            <p:strVal val="#ppt_h"/>
                                          </p:val>
                                        </p:tav>
                                      </p:tavLst>
                                    </p:anim>
                                    <p:animEffect transition="in" filter="fade">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1000"/>
                                        <p:tgtEl>
                                          <p:spTgt spid="11"/>
                                        </p:tgtEl>
                                      </p:cBhvr>
                                    </p:animEffect>
                                    <p:anim calcmode="lin" valueType="num">
                                      <p:cBhvr>
                                        <p:cTn id="21" dur="1000" fill="hold"/>
                                        <p:tgtEl>
                                          <p:spTgt spid="11"/>
                                        </p:tgtEl>
                                        <p:attrNameLst>
                                          <p:attrName>ppt_x</p:attrName>
                                        </p:attrNameLst>
                                      </p:cBhvr>
                                      <p:tavLst>
                                        <p:tav tm="0">
                                          <p:val>
                                            <p:strVal val="#ppt_x"/>
                                          </p:val>
                                        </p:tav>
                                        <p:tav tm="100000">
                                          <p:val>
                                            <p:strVal val="#ppt_x"/>
                                          </p:val>
                                        </p:tav>
                                      </p:tavLst>
                                    </p:anim>
                                    <p:anim calcmode="lin" valueType="num">
                                      <p:cBhvr>
                                        <p:cTn id="22"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additive="base">
                                        <p:cTn id="27" dur="500" fill="hold"/>
                                        <p:tgtEl>
                                          <p:spTgt spid="12"/>
                                        </p:tgtEl>
                                        <p:attrNameLst>
                                          <p:attrName>ppt_x</p:attrName>
                                        </p:attrNameLst>
                                      </p:cBhvr>
                                      <p:tavLst>
                                        <p:tav tm="0">
                                          <p:val>
                                            <p:strVal val="#ppt_x"/>
                                          </p:val>
                                        </p:tav>
                                        <p:tav tm="100000">
                                          <p:val>
                                            <p:strVal val="#ppt_x"/>
                                          </p:val>
                                        </p:tav>
                                      </p:tavLst>
                                    </p:anim>
                                    <p:anim calcmode="lin" valueType="num">
                                      <p:cBhvr additive="base">
                                        <p:cTn id="2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fill="hold"/>
                                        <p:tgtEl>
                                          <p:spTgt spid="13"/>
                                        </p:tgtEl>
                                        <p:attrNameLst>
                                          <p:attrName>ppt_x</p:attrName>
                                        </p:attrNameLst>
                                      </p:cBhvr>
                                      <p:tavLst>
                                        <p:tav tm="0">
                                          <p:val>
                                            <p:strVal val="#ppt_x"/>
                                          </p:val>
                                        </p:tav>
                                        <p:tav tm="100000">
                                          <p:val>
                                            <p:strVal val="#ppt_x"/>
                                          </p:val>
                                        </p:tav>
                                      </p:tavLst>
                                    </p:anim>
                                    <p:anim calcmode="lin" valueType="num">
                                      <p:cBhvr additive="base">
                                        <p:cTn id="3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P spid="11" grpId="0"/>
      <p:bldP spid="12" grpId="0"/>
      <p:bldP spid="1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33272"/>
          </a:xfrm>
        </p:spPr>
        <p:txBody>
          <a:bodyPr/>
          <a:lstStyle/>
          <a:p>
            <a:r>
              <a:rPr lang="en-US" b="1" dirty="0">
                <a:solidFill>
                  <a:srgbClr val="FF0000"/>
                </a:solidFill>
                <a:effectLst>
                  <a:outerShdw blurRad="38100" dist="38100" dir="2700000" algn="tl">
                    <a:srgbClr val="000000">
                      <a:alpha val="43137"/>
                    </a:srgbClr>
                  </a:outerShdw>
                </a:effectLst>
              </a:rPr>
              <a:t>TRAINING</a:t>
            </a:r>
          </a:p>
        </p:txBody>
      </p:sp>
      <p:sp>
        <p:nvSpPr>
          <p:cNvPr id="4" name="Content Placeholder 3"/>
          <p:cNvSpPr>
            <a:spLocks noGrp="1"/>
          </p:cNvSpPr>
          <p:nvPr>
            <p:ph sz="half" idx="2"/>
          </p:nvPr>
        </p:nvSpPr>
        <p:spPr>
          <a:xfrm>
            <a:off x="228600" y="1295400"/>
            <a:ext cx="5105400" cy="5257800"/>
          </a:xfrm>
        </p:spPr>
        <p:txBody>
          <a:bodyPr>
            <a:normAutofit lnSpcReduction="10000"/>
          </a:bodyPr>
          <a:lstStyle/>
          <a:p>
            <a:pPr marL="0" indent="0">
              <a:buNone/>
            </a:pPr>
            <a:r>
              <a:rPr lang="en-US" dirty="0"/>
              <a:t>Take Training Card to each session</a:t>
            </a:r>
          </a:p>
          <a:p>
            <a:pPr marL="627063" lvl="2" indent="0">
              <a:buNone/>
            </a:pPr>
            <a:r>
              <a:rPr lang="en-US" dirty="0"/>
              <a:t>Must be signed by Trainer and Referee</a:t>
            </a:r>
          </a:p>
          <a:p>
            <a:pPr marL="301943" lvl="1" indent="0">
              <a:buNone/>
            </a:pPr>
            <a:endParaRPr lang="en-US" dirty="0"/>
          </a:p>
          <a:p>
            <a:pPr marL="301943" lvl="1" indent="0">
              <a:buNone/>
            </a:pPr>
            <a:r>
              <a:rPr lang="en-US" dirty="0"/>
              <a:t>Once Training is completed, send a copy of the Apprentice Record to your District Chair</a:t>
            </a:r>
          </a:p>
          <a:p>
            <a:pPr marL="301943" lvl="1" indent="0">
              <a:buNone/>
            </a:pPr>
            <a:endParaRPr lang="en-US" sz="1600" dirty="0"/>
          </a:p>
          <a:p>
            <a:pPr marL="301943" lvl="1" indent="0">
              <a:buNone/>
            </a:pPr>
            <a:r>
              <a:rPr lang="en-US" sz="1600" dirty="0"/>
              <a:t>Southeast- Genny Kimbel</a:t>
            </a:r>
          </a:p>
          <a:p>
            <a:pPr marL="627063" lvl="2" indent="0">
              <a:buNone/>
            </a:pPr>
            <a:r>
              <a:rPr lang="en-US" u="sng" dirty="0">
                <a:solidFill>
                  <a:schemeClr val="tx2">
                    <a:lumMod val="60000"/>
                    <a:lumOff val="40000"/>
                  </a:schemeClr>
                </a:solidFill>
              </a:rPr>
              <a:t>gennykimbel@gmail.com</a:t>
            </a:r>
          </a:p>
          <a:p>
            <a:pPr marL="301943" lvl="1" indent="0">
              <a:buNone/>
            </a:pPr>
            <a:r>
              <a:rPr lang="en-US" sz="1600" dirty="0"/>
              <a:t>Central- Bob Rustin</a:t>
            </a:r>
          </a:p>
          <a:p>
            <a:pPr marL="627063" lvl="2" indent="0">
              <a:buNone/>
            </a:pPr>
            <a:r>
              <a:rPr lang="en-US" dirty="0">
                <a:hlinkClick r:id="rId2" action="ppaction://hlinkpres?slideindex=1&amp;slidetitle="/>
              </a:rPr>
              <a:t>brustin55@gmail.com</a:t>
            </a:r>
            <a:endParaRPr lang="en-US" dirty="0"/>
          </a:p>
          <a:p>
            <a:pPr marL="301943" lvl="1" indent="0">
              <a:buNone/>
            </a:pPr>
            <a:r>
              <a:rPr lang="en-US" sz="1600" dirty="0"/>
              <a:t>North- Michael Sizemore</a:t>
            </a:r>
          </a:p>
          <a:p>
            <a:pPr marL="627063" lvl="2" indent="0">
              <a:buNone/>
            </a:pPr>
            <a:r>
              <a:rPr lang="en-US" dirty="0">
                <a:hlinkClick r:id="rId2" action="ppaction://hlinkpres?slideindex=1&amp;slidetitle="/>
              </a:rPr>
              <a:t>mcsizemore@gmail.com</a:t>
            </a:r>
            <a:endParaRPr lang="en-US" dirty="0"/>
          </a:p>
          <a:p>
            <a:pPr marL="301943" lvl="1" indent="0">
              <a:buNone/>
            </a:pPr>
            <a:r>
              <a:rPr lang="en-US" sz="1600" dirty="0"/>
              <a:t>Southwest-  Beth Arnold (N) or George </a:t>
            </a:r>
            <a:r>
              <a:rPr lang="en-US" sz="1600" dirty="0" err="1"/>
              <a:t>Zolovock</a:t>
            </a:r>
            <a:r>
              <a:rPr lang="en-US" sz="1600" dirty="0"/>
              <a:t> (S)</a:t>
            </a:r>
          </a:p>
          <a:p>
            <a:pPr marL="301943" lvl="1" indent="0">
              <a:buNone/>
            </a:pPr>
            <a:r>
              <a:rPr lang="en-US" sz="1600" dirty="0">
                <a:hlinkClick r:id="rId3"/>
              </a:rPr>
              <a:t>arnoldeaa@gmail.com</a:t>
            </a:r>
            <a:r>
              <a:rPr lang="en-US" sz="1600" dirty="0"/>
              <a:t> OR </a:t>
            </a:r>
            <a:r>
              <a:rPr lang="en-US" sz="1600" dirty="0">
                <a:hlinkClick r:id="rId2" action="ppaction://hlinkpres?slideindex=1&amp;slidetitle="/>
              </a:rPr>
              <a:t>gzolovick@gmail.com</a:t>
            </a:r>
            <a:endParaRPr lang="en-US" sz="1600" dirty="0"/>
          </a:p>
          <a:p>
            <a:pPr marL="627063" lvl="2" indent="0">
              <a:buNone/>
            </a:pPr>
            <a:endParaRPr lang="en-US" dirty="0"/>
          </a:p>
          <a:p>
            <a:pPr marL="627063" lvl="2" indent="0">
              <a:buNone/>
            </a:pPr>
            <a:r>
              <a:rPr lang="en-US" sz="2400" b="1" dirty="0"/>
              <a:t>                       AND</a:t>
            </a:r>
          </a:p>
          <a:p>
            <a:pPr marL="301943" lvl="1" indent="0">
              <a:buNone/>
            </a:pPr>
            <a:r>
              <a:rPr lang="en-US" dirty="0"/>
              <a:t>Officials Tracking System-George </a:t>
            </a:r>
            <a:r>
              <a:rPr lang="en-US" dirty="0" err="1"/>
              <a:t>Fuhs</a:t>
            </a:r>
            <a:endParaRPr lang="en-US" dirty="0"/>
          </a:p>
          <a:p>
            <a:pPr marL="627063" lvl="2" indent="0">
              <a:buNone/>
            </a:pPr>
            <a:r>
              <a:rPr lang="en-US" dirty="0"/>
              <a:t>hgfuhs@verizon.net</a:t>
            </a:r>
          </a:p>
          <a:p>
            <a:pPr lvl="2"/>
            <a:endParaRPr lang="en-US" dirty="0"/>
          </a:p>
          <a:p>
            <a:pPr lvl="2"/>
            <a:endParaRPr lang="en-US" dirty="0"/>
          </a:p>
          <a:p>
            <a:pPr marL="914400" lvl="3" indent="0">
              <a:buNone/>
            </a:pPr>
            <a:endParaRPr lang="en-US" dirty="0"/>
          </a:p>
        </p:txBody>
      </p:sp>
      <p:pic>
        <p:nvPicPr>
          <p:cNvPr id="1026" name="Picture 2"/>
          <p:cNvPicPr>
            <a:picLocks noGrp="1" noChangeAspect="1" noChangeArrowheads="1"/>
          </p:cNvPicPr>
          <p:nvPr>
            <p:ph sz="quarter" idx="4"/>
          </p:nvPr>
        </p:nvPicPr>
        <p:blipFill>
          <a:blip r:embed="rId4" cstate="print">
            <a:extLst>
              <a:ext uri="{28A0092B-C50C-407E-A947-70E740481C1C}">
                <a14:useLocalDpi xmlns:a14="http://schemas.microsoft.com/office/drawing/2010/main" val="0"/>
              </a:ext>
            </a:extLst>
          </a:blip>
          <a:srcRect/>
          <a:stretch>
            <a:fillRect/>
          </a:stretch>
        </p:blipFill>
        <p:spPr bwMode="auto">
          <a:xfrm>
            <a:off x="5562600" y="1371600"/>
            <a:ext cx="3409583" cy="5105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60806061"/>
      </p:ext>
    </p:extLst>
  </p:cSld>
  <p:clrMapOvr>
    <a:masterClrMapping/>
  </p:clrMapOvr>
  <mc:AlternateContent xmlns:mc="http://schemas.openxmlformats.org/markup-compatibility/2006" xmlns:p14="http://schemas.microsoft.com/office/powerpoint/2010/main">
    <mc:Choice Requires="p14">
      <p:transition p14:dur="10" advTm="90000">
        <p:cut/>
      </p:transition>
    </mc:Choice>
    <mc:Fallback xmlns="">
      <p:transition advTm="90000">
        <p:cu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effectLst>
                  <a:outerShdw blurRad="38100" dist="38100" dir="2700000" algn="tl">
                    <a:srgbClr val="000000">
                      <a:alpha val="43137"/>
                    </a:srgbClr>
                  </a:outerShdw>
                </a:effectLst>
              </a:rPr>
              <a:t>SIGNING UP TO TRAIN AT A MEET</a:t>
            </a:r>
          </a:p>
        </p:txBody>
      </p:sp>
      <p:sp>
        <p:nvSpPr>
          <p:cNvPr id="3" name="Content Placeholder 2"/>
          <p:cNvSpPr>
            <a:spLocks noGrp="1"/>
          </p:cNvSpPr>
          <p:nvPr>
            <p:ph sz="quarter" idx="13"/>
          </p:nvPr>
        </p:nvSpPr>
        <p:spPr>
          <a:xfrm>
            <a:off x="676655" y="1524000"/>
            <a:ext cx="3822192" cy="5181600"/>
          </a:xfrm>
        </p:spPr>
        <p:txBody>
          <a:bodyPr>
            <a:normAutofit/>
          </a:bodyPr>
          <a:lstStyle/>
          <a:p>
            <a:r>
              <a:rPr lang="en-US" sz="1800" b="1" dirty="0">
                <a:solidFill>
                  <a:schemeClr val="tx1"/>
                </a:solidFill>
              </a:rPr>
              <a:t>All training sessions must be performed at VSI/USA sanctioned meets.  Approval for non-VSI/USA meets or meets outside the LSC requires prior approval of the apprentices District Chair, or the LSC Officials Chair.</a:t>
            </a:r>
          </a:p>
          <a:p>
            <a:r>
              <a:rPr lang="en-US" sz="1800" b="1" dirty="0">
                <a:solidFill>
                  <a:schemeClr val="tx1"/>
                </a:solidFill>
              </a:rPr>
              <a:t>To sign up for a meet contact your team’s Official Chair.</a:t>
            </a:r>
          </a:p>
          <a:p>
            <a:r>
              <a:rPr lang="en-US" sz="1800" b="1" dirty="0">
                <a:solidFill>
                  <a:schemeClr val="tx1"/>
                </a:solidFill>
              </a:rPr>
              <a:t>May also contact the Official Coordinator for the meet attending and sign up.  Let your team Chair know.</a:t>
            </a:r>
          </a:p>
          <a:p>
            <a:r>
              <a:rPr lang="en-US" sz="1800" b="1" dirty="0">
                <a:solidFill>
                  <a:schemeClr val="tx1"/>
                </a:solidFill>
              </a:rPr>
              <a:t>Training is on a first come first serve basis and may be limited due to numbers or length of session </a:t>
            </a:r>
            <a:endParaRPr lang="en-US" b="1" dirty="0">
              <a:solidFill>
                <a:schemeClr val="tx1"/>
              </a:solidFill>
            </a:endParaRPr>
          </a:p>
        </p:txBody>
      </p:sp>
      <p:sp>
        <p:nvSpPr>
          <p:cNvPr id="5" name="TextBox 4"/>
          <p:cNvSpPr txBox="1"/>
          <p:nvPr/>
        </p:nvSpPr>
        <p:spPr>
          <a:xfrm>
            <a:off x="4648200" y="3643745"/>
            <a:ext cx="3810000" cy="2362200"/>
          </a:xfrm>
          <a:prstGeom prst="rect">
            <a:avLst/>
          </a:prstGeom>
          <a:noFill/>
        </p:spPr>
        <p:txBody>
          <a:bodyPr wrap="square" rtlCol="0">
            <a:spAutoFit/>
          </a:bodyPr>
          <a:lstStyle/>
          <a:p>
            <a:endParaRPr lang="en-US" dirty="0"/>
          </a:p>
        </p:txBody>
      </p:sp>
      <p:pic>
        <p:nvPicPr>
          <p:cNvPr id="3074" name="Picture 2"/>
          <p:cNvPicPr>
            <a:picLocks noGrp="1" noChangeAspect="1" noChangeArrowheads="1"/>
          </p:cNvPicPr>
          <p:nvPr>
            <p:ph sz="quarter" idx="14"/>
          </p:nvPr>
        </p:nvPicPr>
        <p:blipFill>
          <a:blip r:embed="rId2" cstate="print">
            <a:extLst>
              <a:ext uri="{28A0092B-C50C-407E-A947-70E740481C1C}">
                <a14:useLocalDpi xmlns:a14="http://schemas.microsoft.com/office/drawing/2010/main" val="0"/>
              </a:ext>
            </a:extLst>
          </a:blip>
          <a:srcRect/>
          <a:stretch>
            <a:fillRect/>
          </a:stretch>
        </p:blipFill>
        <p:spPr bwMode="auto">
          <a:xfrm>
            <a:off x="4662055" y="1388918"/>
            <a:ext cx="4094018" cy="2667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48200" y="3886200"/>
            <a:ext cx="4094018" cy="24141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ounded Rectangle 5"/>
          <p:cNvSpPr/>
          <p:nvPr/>
        </p:nvSpPr>
        <p:spPr>
          <a:xfrm>
            <a:off x="6934200" y="2933700"/>
            <a:ext cx="457200" cy="228600"/>
          </a:xfrm>
          <a:prstGeom prst="round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1186567"/>
      </p:ext>
    </p:extLst>
  </p:cSld>
  <p:clrMapOvr>
    <a:masterClrMapping/>
  </p:clrMapOvr>
  <mc:AlternateContent xmlns:mc="http://schemas.openxmlformats.org/markup-compatibility/2006" xmlns:p14="http://schemas.microsoft.com/office/powerpoint/2010/main">
    <mc:Choice Requires="p14">
      <p:transition p14:dur="10" advTm="120000">
        <p:cut/>
      </p:transition>
    </mc:Choice>
    <mc:Fallback xmlns="">
      <p:transition advTm="120000">
        <p:cu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solidFill>
                  <a:srgbClr val="FF0000"/>
                </a:solidFill>
              </a:rPr>
              <a:t>Mentoring Sessions</a:t>
            </a:r>
          </a:p>
        </p:txBody>
      </p:sp>
      <p:sp>
        <p:nvSpPr>
          <p:cNvPr id="6" name="TextBox 5"/>
          <p:cNvSpPr txBox="1"/>
          <p:nvPr/>
        </p:nvSpPr>
        <p:spPr>
          <a:xfrm>
            <a:off x="533400" y="1371600"/>
            <a:ext cx="8077200" cy="461665"/>
          </a:xfrm>
          <a:prstGeom prst="rect">
            <a:avLst/>
          </a:prstGeom>
          <a:noFill/>
        </p:spPr>
        <p:txBody>
          <a:bodyPr wrap="square" rtlCol="0">
            <a:spAutoFit/>
          </a:bodyPr>
          <a:lstStyle/>
          <a:p>
            <a:r>
              <a:rPr lang="en-US" sz="2400" dirty="0"/>
              <a:t>Must work three sessions with a certified official</a:t>
            </a:r>
          </a:p>
        </p:txBody>
      </p:sp>
      <p:sp>
        <p:nvSpPr>
          <p:cNvPr id="7" name="TextBox 6"/>
          <p:cNvSpPr txBox="1"/>
          <p:nvPr/>
        </p:nvSpPr>
        <p:spPr>
          <a:xfrm>
            <a:off x="717177" y="3809999"/>
            <a:ext cx="8077200" cy="461665"/>
          </a:xfrm>
          <a:prstGeom prst="rect">
            <a:avLst/>
          </a:prstGeom>
          <a:noFill/>
        </p:spPr>
        <p:txBody>
          <a:bodyPr wrap="square" rtlCol="0">
            <a:spAutoFit/>
          </a:bodyPr>
          <a:lstStyle/>
          <a:p>
            <a:r>
              <a:rPr lang="en-US" sz="2400" dirty="0"/>
              <a:t>	</a:t>
            </a:r>
            <a:r>
              <a:rPr lang="en-US" sz="2400" dirty="0">
                <a:sym typeface="Wingdings"/>
              </a:rPr>
              <a:t> Age 14 &amp; U best learning opportunity</a:t>
            </a:r>
            <a:endParaRPr lang="en-US" sz="2400" dirty="0"/>
          </a:p>
        </p:txBody>
      </p:sp>
      <p:sp>
        <p:nvSpPr>
          <p:cNvPr id="8" name="TextBox 7"/>
          <p:cNvSpPr txBox="1"/>
          <p:nvPr/>
        </p:nvSpPr>
        <p:spPr>
          <a:xfrm>
            <a:off x="694765" y="2216497"/>
            <a:ext cx="8077200" cy="830997"/>
          </a:xfrm>
          <a:prstGeom prst="rect">
            <a:avLst/>
          </a:prstGeom>
          <a:noFill/>
        </p:spPr>
        <p:txBody>
          <a:bodyPr wrap="square" rtlCol="0">
            <a:spAutoFit/>
          </a:bodyPr>
          <a:lstStyle/>
          <a:p>
            <a:r>
              <a:rPr lang="en-US" sz="2400" dirty="0"/>
              <a:t>	</a:t>
            </a:r>
            <a:r>
              <a:rPr lang="en-US" sz="2400" dirty="0">
                <a:sym typeface="Wingdings"/>
              </a:rPr>
              <a:t> </a:t>
            </a:r>
            <a:r>
              <a:rPr lang="en-US" sz="2400" dirty="0"/>
              <a:t>Please do not wear blues and whites, refrain from 	wearing team shirts</a:t>
            </a:r>
          </a:p>
        </p:txBody>
      </p:sp>
      <p:sp>
        <p:nvSpPr>
          <p:cNvPr id="9" name="TextBox 8"/>
          <p:cNvSpPr txBox="1"/>
          <p:nvPr/>
        </p:nvSpPr>
        <p:spPr>
          <a:xfrm>
            <a:off x="717177" y="2971800"/>
            <a:ext cx="8077200" cy="461665"/>
          </a:xfrm>
          <a:prstGeom prst="rect">
            <a:avLst/>
          </a:prstGeom>
          <a:noFill/>
        </p:spPr>
        <p:txBody>
          <a:bodyPr wrap="square" rtlCol="0">
            <a:spAutoFit/>
          </a:bodyPr>
          <a:lstStyle/>
          <a:p>
            <a:r>
              <a:rPr lang="en-US" sz="2400" dirty="0"/>
              <a:t>	</a:t>
            </a:r>
            <a:r>
              <a:rPr lang="en-US" sz="2400" dirty="0">
                <a:sym typeface="Wingdings"/>
              </a:rPr>
              <a:t> Allowed two sessions at a Masters Meet</a:t>
            </a:r>
            <a:endParaRPr lang="en-US" sz="2400" dirty="0"/>
          </a:p>
        </p:txBody>
      </p:sp>
      <p:sp>
        <p:nvSpPr>
          <p:cNvPr id="10" name="TextBox 9"/>
          <p:cNvSpPr txBox="1"/>
          <p:nvPr/>
        </p:nvSpPr>
        <p:spPr>
          <a:xfrm>
            <a:off x="546847" y="3433465"/>
            <a:ext cx="8077200" cy="461665"/>
          </a:xfrm>
          <a:prstGeom prst="rect">
            <a:avLst/>
          </a:prstGeom>
          <a:noFill/>
        </p:spPr>
        <p:txBody>
          <a:bodyPr wrap="square" rtlCol="0">
            <a:spAutoFit/>
          </a:bodyPr>
          <a:lstStyle/>
          <a:p>
            <a:r>
              <a:rPr lang="en-US" sz="2400" dirty="0"/>
              <a:t>Majority of sessions should be with BB/B/C swimmers</a:t>
            </a:r>
          </a:p>
        </p:txBody>
      </p:sp>
      <p:sp>
        <p:nvSpPr>
          <p:cNvPr id="11" name="TextBox 10"/>
          <p:cNvSpPr txBox="1"/>
          <p:nvPr/>
        </p:nvSpPr>
        <p:spPr>
          <a:xfrm>
            <a:off x="694765" y="1833265"/>
            <a:ext cx="8077200" cy="461665"/>
          </a:xfrm>
          <a:prstGeom prst="rect">
            <a:avLst/>
          </a:prstGeom>
          <a:noFill/>
        </p:spPr>
        <p:txBody>
          <a:bodyPr wrap="square" rtlCol="0">
            <a:spAutoFit/>
          </a:bodyPr>
          <a:lstStyle/>
          <a:p>
            <a:r>
              <a:rPr lang="en-US" sz="2400" dirty="0"/>
              <a:t>	</a:t>
            </a:r>
            <a:r>
              <a:rPr lang="en-US" sz="2400" dirty="0">
                <a:sym typeface="Wingdings"/>
              </a:rPr>
              <a:t> </a:t>
            </a:r>
            <a:r>
              <a:rPr lang="en-US" sz="2400" dirty="0"/>
              <a:t>No more than 2 sessions per meet</a:t>
            </a:r>
          </a:p>
        </p:txBody>
      </p:sp>
      <p:sp>
        <p:nvSpPr>
          <p:cNvPr id="12" name="TextBox 11"/>
          <p:cNvSpPr txBox="1"/>
          <p:nvPr/>
        </p:nvSpPr>
        <p:spPr>
          <a:xfrm>
            <a:off x="717177" y="4271664"/>
            <a:ext cx="8077200" cy="461665"/>
          </a:xfrm>
          <a:prstGeom prst="rect">
            <a:avLst/>
          </a:prstGeom>
          <a:noFill/>
        </p:spPr>
        <p:txBody>
          <a:bodyPr wrap="square" rtlCol="0">
            <a:spAutoFit/>
          </a:bodyPr>
          <a:lstStyle/>
          <a:p>
            <a:r>
              <a:rPr lang="en-US" sz="2400" dirty="0"/>
              <a:t>	</a:t>
            </a:r>
            <a:r>
              <a:rPr lang="en-US" sz="2400" dirty="0">
                <a:sym typeface="Wingdings"/>
              </a:rPr>
              <a:t> Learn from the good and not so good</a:t>
            </a:r>
            <a:endParaRPr lang="en-US" sz="2400" dirty="0"/>
          </a:p>
        </p:txBody>
      </p:sp>
      <p:sp>
        <p:nvSpPr>
          <p:cNvPr id="13" name="TextBox 12"/>
          <p:cNvSpPr txBox="1"/>
          <p:nvPr/>
        </p:nvSpPr>
        <p:spPr>
          <a:xfrm>
            <a:off x="658906" y="4800600"/>
            <a:ext cx="8077200" cy="461665"/>
          </a:xfrm>
          <a:prstGeom prst="rect">
            <a:avLst/>
          </a:prstGeom>
          <a:noFill/>
        </p:spPr>
        <p:txBody>
          <a:bodyPr wrap="square" rtlCol="0">
            <a:spAutoFit/>
          </a:bodyPr>
          <a:lstStyle/>
          <a:p>
            <a:r>
              <a:rPr lang="en-US" sz="2400" dirty="0"/>
              <a:t>Will be assigned at mentor at pre-session briefing</a:t>
            </a:r>
          </a:p>
        </p:txBody>
      </p:sp>
      <p:sp>
        <p:nvSpPr>
          <p:cNvPr id="14" name="TextBox 13"/>
          <p:cNvSpPr txBox="1"/>
          <p:nvPr/>
        </p:nvSpPr>
        <p:spPr>
          <a:xfrm>
            <a:off x="717177" y="5183832"/>
            <a:ext cx="8077200" cy="461665"/>
          </a:xfrm>
          <a:prstGeom prst="rect">
            <a:avLst/>
          </a:prstGeom>
          <a:noFill/>
        </p:spPr>
        <p:txBody>
          <a:bodyPr wrap="square" rtlCol="0">
            <a:spAutoFit/>
          </a:bodyPr>
          <a:lstStyle/>
          <a:p>
            <a:r>
              <a:rPr lang="en-US" sz="2400" dirty="0"/>
              <a:t>	Best advice – ASK QUESTIONS</a:t>
            </a:r>
          </a:p>
        </p:txBody>
      </p:sp>
      <p:sp>
        <p:nvSpPr>
          <p:cNvPr id="15" name="TextBox 14"/>
          <p:cNvSpPr txBox="1"/>
          <p:nvPr/>
        </p:nvSpPr>
        <p:spPr>
          <a:xfrm>
            <a:off x="717177" y="5567062"/>
            <a:ext cx="8077200" cy="461665"/>
          </a:xfrm>
          <a:prstGeom prst="rect">
            <a:avLst/>
          </a:prstGeom>
          <a:noFill/>
        </p:spPr>
        <p:txBody>
          <a:bodyPr wrap="square" rtlCol="0">
            <a:spAutoFit/>
          </a:bodyPr>
          <a:lstStyle/>
          <a:p>
            <a:r>
              <a:rPr lang="en-US" sz="2400" dirty="0"/>
              <a:t>	Learn the language of the rules</a:t>
            </a:r>
          </a:p>
        </p:txBody>
      </p:sp>
    </p:spTree>
    <p:extLst>
      <p:ext uri="{BB962C8B-B14F-4D97-AF65-F5344CB8AC3E}">
        <p14:creationId xmlns:p14="http://schemas.microsoft.com/office/powerpoint/2010/main" val="1811932995"/>
      </p:ext>
    </p:extLst>
  </p:cSld>
  <p:clrMapOvr>
    <a:masterClrMapping/>
  </p:clrMapOvr>
  <mc:AlternateContent xmlns:mc="http://schemas.openxmlformats.org/markup-compatibility/2006" xmlns:p14="http://schemas.microsoft.com/office/powerpoint/2010/main">
    <mc:Choice Requires="p14">
      <p:transition p14:dur="10" advTm="90000">
        <p:cut/>
      </p:transition>
    </mc:Choice>
    <mc:Fallback xmlns="">
      <p:transition advTm="90000">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7"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1000"/>
                                        <p:tgtEl>
                                          <p:spTgt spid="11"/>
                                        </p:tgtEl>
                                      </p:cBhvr>
                                    </p:animEffect>
                                    <p:anim calcmode="lin" valueType="num">
                                      <p:cBhvr>
                                        <p:cTn id="12" dur="1000" fill="hold"/>
                                        <p:tgtEl>
                                          <p:spTgt spid="11"/>
                                        </p:tgtEl>
                                        <p:attrNameLst>
                                          <p:attrName>ppt_x</p:attrName>
                                        </p:attrNameLst>
                                      </p:cBhvr>
                                      <p:tavLst>
                                        <p:tav tm="0">
                                          <p:val>
                                            <p:strVal val="#ppt_x"/>
                                          </p:val>
                                        </p:tav>
                                        <p:tav tm="100000">
                                          <p:val>
                                            <p:strVal val="#ppt_x"/>
                                          </p:val>
                                        </p:tav>
                                      </p:tavLst>
                                    </p:anim>
                                    <p:anim calcmode="lin" valueType="num">
                                      <p:cBhvr>
                                        <p:cTn id="1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1" presetClass="entr" presetSubtype="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p:cTn id="18" dur="1000" fill="hold"/>
                                        <p:tgtEl>
                                          <p:spTgt spid="8"/>
                                        </p:tgtEl>
                                        <p:attrNameLst>
                                          <p:attrName>ppt_w</p:attrName>
                                        </p:attrNameLst>
                                      </p:cBhvr>
                                      <p:tavLst>
                                        <p:tav tm="0">
                                          <p:val>
                                            <p:fltVal val="0"/>
                                          </p:val>
                                        </p:tav>
                                        <p:tav tm="100000">
                                          <p:val>
                                            <p:strVal val="#ppt_w"/>
                                          </p:val>
                                        </p:tav>
                                      </p:tavLst>
                                    </p:anim>
                                    <p:anim calcmode="lin" valueType="num">
                                      <p:cBhvr>
                                        <p:cTn id="19" dur="1000" fill="hold"/>
                                        <p:tgtEl>
                                          <p:spTgt spid="8"/>
                                        </p:tgtEl>
                                        <p:attrNameLst>
                                          <p:attrName>ppt_h</p:attrName>
                                        </p:attrNameLst>
                                      </p:cBhvr>
                                      <p:tavLst>
                                        <p:tav tm="0">
                                          <p:val>
                                            <p:fltVal val="0"/>
                                          </p:val>
                                        </p:tav>
                                        <p:tav tm="100000">
                                          <p:val>
                                            <p:strVal val="#ppt_h"/>
                                          </p:val>
                                        </p:tav>
                                      </p:tavLst>
                                    </p:anim>
                                    <p:anim calcmode="lin" valueType="num">
                                      <p:cBhvr>
                                        <p:cTn id="20" dur="1000" fill="hold"/>
                                        <p:tgtEl>
                                          <p:spTgt spid="8"/>
                                        </p:tgtEl>
                                        <p:attrNameLst>
                                          <p:attrName>style.rotation</p:attrName>
                                        </p:attrNameLst>
                                      </p:cBhvr>
                                      <p:tavLst>
                                        <p:tav tm="0">
                                          <p:val>
                                            <p:fltVal val="90"/>
                                          </p:val>
                                        </p:tav>
                                        <p:tav tm="100000">
                                          <p:val>
                                            <p:fltVal val="0"/>
                                          </p:val>
                                        </p:tav>
                                      </p:tavLst>
                                    </p:anim>
                                    <p:animEffect transition="in" filter="fade">
                                      <p:cBhvr>
                                        <p:cTn id="21" dur="10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3"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additive="base">
                                        <p:cTn id="26" dur="500" fill="hold"/>
                                        <p:tgtEl>
                                          <p:spTgt spid="9"/>
                                        </p:tgtEl>
                                        <p:attrNameLst>
                                          <p:attrName>ppt_x</p:attrName>
                                        </p:attrNameLst>
                                      </p:cBhvr>
                                      <p:tavLst>
                                        <p:tav tm="0">
                                          <p:val>
                                            <p:strVal val="1+#ppt_w/2"/>
                                          </p:val>
                                        </p:tav>
                                        <p:tav tm="100000">
                                          <p:val>
                                            <p:strVal val="#ppt_x"/>
                                          </p:val>
                                        </p:tav>
                                      </p:tavLst>
                                    </p:anim>
                                    <p:anim calcmode="lin" valueType="num">
                                      <p:cBhvr additive="base">
                                        <p:cTn id="27"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9"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additive="base">
                                        <p:cTn id="32" dur="500" fill="hold"/>
                                        <p:tgtEl>
                                          <p:spTgt spid="10"/>
                                        </p:tgtEl>
                                        <p:attrNameLst>
                                          <p:attrName>ppt_x</p:attrName>
                                        </p:attrNameLst>
                                      </p:cBhvr>
                                      <p:tavLst>
                                        <p:tav tm="0">
                                          <p:val>
                                            <p:strVal val="0-#ppt_w/2"/>
                                          </p:val>
                                        </p:tav>
                                        <p:tav tm="100000">
                                          <p:val>
                                            <p:strVal val="#ppt_x"/>
                                          </p:val>
                                        </p:tav>
                                      </p:tavLst>
                                    </p:anim>
                                    <p:anim calcmode="lin" valueType="num">
                                      <p:cBhvr additive="base">
                                        <p:cTn id="33" dur="500" fill="hold"/>
                                        <p:tgtEl>
                                          <p:spTgt spid="10"/>
                                        </p:tgtEl>
                                        <p:attrNameLst>
                                          <p:attrName>ppt_y</p:attrName>
                                        </p:attrNameLst>
                                      </p:cBhvr>
                                      <p:tavLst>
                                        <p:tav tm="0">
                                          <p:val>
                                            <p:strVal val="0-#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3" fill="hold" grpId="0" nodeType="clickEffect">
                                  <p:stCondLst>
                                    <p:cond delay="0"/>
                                  </p:stCondLst>
                                  <p:childTnLst>
                                    <p:set>
                                      <p:cBhvr>
                                        <p:cTn id="37" dur="1" fill="hold">
                                          <p:stCondLst>
                                            <p:cond delay="0"/>
                                          </p:stCondLst>
                                        </p:cTn>
                                        <p:tgtEl>
                                          <p:spTgt spid="7"/>
                                        </p:tgtEl>
                                        <p:attrNameLst>
                                          <p:attrName>style.visibility</p:attrName>
                                        </p:attrNameLst>
                                      </p:cBhvr>
                                      <p:to>
                                        <p:strVal val="visible"/>
                                      </p:to>
                                    </p:set>
                                    <p:anim calcmode="lin" valueType="num">
                                      <p:cBhvr additive="base">
                                        <p:cTn id="38" dur="500" fill="hold"/>
                                        <p:tgtEl>
                                          <p:spTgt spid="7"/>
                                        </p:tgtEl>
                                        <p:attrNameLst>
                                          <p:attrName>ppt_x</p:attrName>
                                        </p:attrNameLst>
                                      </p:cBhvr>
                                      <p:tavLst>
                                        <p:tav tm="0">
                                          <p:val>
                                            <p:strVal val="1+#ppt_w/2"/>
                                          </p:val>
                                        </p:tav>
                                        <p:tav tm="100000">
                                          <p:val>
                                            <p:strVal val="#ppt_x"/>
                                          </p:val>
                                        </p:tav>
                                      </p:tavLst>
                                    </p:anim>
                                    <p:anim calcmode="lin" valueType="num">
                                      <p:cBhvr additive="base">
                                        <p:cTn id="39"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6" fill="hold" grpId="0" nodeType="clickEffect">
                                  <p:stCondLst>
                                    <p:cond delay="0"/>
                                  </p:stCondLst>
                                  <p:childTnLst>
                                    <p:set>
                                      <p:cBhvr>
                                        <p:cTn id="43" dur="1" fill="hold">
                                          <p:stCondLst>
                                            <p:cond delay="0"/>
                                          </p:stCondLst>
                                        </p:cTn>
                                        <p:tgtEl>
                                          <p:spTgt spid="12"/>
                                        </p:tgtEl>
                                        <p:attrNameLst>
                                          <p:attrName>style.visibility</p:attrName>
                                        </p:attrNameLst>
                                      </p:cBhvr>
                                      <p:to>
                                        <p:strVal val="visible"/>
                                      </p:to>
                                    </p:set>
                                    <p:anim calcmode="lin" valueType="num">
                                      <p:cBhvr additive="base">
                                        <p:cTn id="44" dur="500" fill="hold"/>
                                        <p:tgtEl>
                                          <p:spTgt spid="12"/>
                                        </p:tgtEl>
                                        <p:attrNameLst>
                                          <p:attrName>ppt_x</p:attrName>
                                        </p:attrNameLst>
                                      </p:cBhvr>
                                      <p:tavLst>
                                        <p:tav tm="0">
                                          <p:val>
                                            <p:strVal val="1+#ppt_w/2"/>
                                          </p:val>
                                        </p:tav>
                                        <p:tav tm="100000">
                                          <p:val>
                                            <p:strVal val="#ppt_x"/>
                                          </p:val>
                                        </p:tav>
                                      </p:tavLst>
                                    </p:anim>
                                    <p:anim calcmode="lin" valueType="num">
                                      <p:cBhvr additive="base">
                                        <p:cTn id="4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2" fill="hold" grpId="0" nodeType="clickEffect">
                                  <p:stCondLst>
                                    <p:cond delay="0"/>
                                  </p:stCondLst>
                                  <p:childTnLst>
                                    <p:set>
                                      <p:cBhvr>
                                        <p:cTn id="49" dur="1" fill="hold">
                                          <p:stCondLst>
                                            <p:cond delay="0"/>
                                          </p:stCondLst>
                                        </p:cTn>
                                        <p:tgtEl>
                                          <p:spTgt spid="13"/>
                                        </p:tgtEl>
                                        <p:attrNameLst>
                                          <p:attrName>style.visibility</p:attrName>
                                        </p:attrNameLst>
                                      </p:cBhvr>
                                      <p:to>
                                        <p:strVal val="visible"/>
                                      </p:to>
                                    </p:set>
                                    <p:anim calcmode="lin" valueType="num">
                                      <p:cBhvr additive="base">
                                        <p:cTn id="50" dur="500" fill="hold"/>
                                        <p:tgtEl>
                                          <p:spTgt spid="13"/>
                                        </p:tgtEl>
                                        <p:attrNameLst>
                                          <p:attrName>ppt_x</p:attrName>
                                        </p:attrNameLst>
                                      </p:cBhvr>
                                      <p:tavLst>
                                        <p:tav tm="0">
                                          <p:val>
                                            <p:strVal val="1+#ppt_w/2"/>
                                          </p:val>
                                        </p:tav>
                                        <p:tav tm="100000">
                                          <p:val>
                                            <p:strVal val="#ppt_x"/>
                                          </p:val>
                                        </p:tav>
                                      </p:tavLst>
                                    </p:anim>
                                    <p:anim calcmode="lin" valueType="num">
                                      <p:cBhvr additive="base">
                                        <p:cTn id="51"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14"/>
                                        </p:tgtEl>
                                        <p:attrNameLst>
                                          <p:attrName>style.visibility</p:attrName>
                                        </p:attrNameLst>
                                      </p:cBhvr>
                                      <p:to>
                                        <p:strVal val="visible"/>
                                      </p:to>
                                    </p:set>
                                    <p:anim calcmode="lin" valueType="num">
                                      <p:cBhvr>
                                        <p:cTn id="56" dur="500" fill="hold"/>
                                        <p:tgtEl>
                                          <p:spTgt spid="14"/>
                                        </p:tgtEl>
                                        <p:attrNameLst>
                                          <p:attrName>ppt_w</p:attrName>
                                        </p:attrNameLst>
                                      </p:cBhvr>
                                      <p:tavLst>
                                        <p:tav tm="0">
                                          <p:val>
                                            <p:fltVal val="0"/>
                                          </p:val>
                                        </p:tav>
                                        <p:tav tm="100000">
                                          <p:val>
                                            <p:strVal val="#ppt_w"/>
                                          </p:val>
                                        </p:tav>
                                      </p:tavLst>
                                    </p:anim>
                                    <p:anim calcmode="lin" valueType="num">
                                      <p:cBhvr>
                                        <p:cTn id="57" dur="500" fill="hold"/>
                                        <p:tgtEl>
                                          <p:spTgt spid="14"/>
                                        </p:tgtEl>
                                        <p:attrNameLst>
                                          <p:attrName>ppt_h</p:attrName>
                                        </p:attrNameLst>
                                      </p:cBhvr>
                                      <p:tavLst>
                                        <p:tav tm="0">
                                          <p:val>
                                            <p:fltVal val="0"/>
                                          </p:val>
                                        </p:tav>
                                        <p:tav tm="100000">
                                          <p:val>
                                            <p:strVal val="#ppt_h"/>
                                          </p:val>
                                        </p:tav>
                                      </p:tavLst>
                                    </p:anim>
                                    <p:animEffect transition="in" filter="fade">
                                      <p:cBhvr>
                                        <p:cTn id="58" dur="500"/>
                                        <p:tgtEl>
                                          <p:spTgt spid="14"/>
                                        </p:tgtEl>
                                      </p:cBhvr>
                                    </p:animEffect>
                                  </p:childTnLst>
                                </p:cTn>
                              </p:par>
                            </p:childTnLst>
                          </p:cTn>
                        </p:par>
                      </p:childTnLst>
                    </p:cTn>
                  </p:par>
                  <p:par>
                    <p:cTn id="59" fill="hold">
                      <p:stCondLst>
                        <p:cond delay="indefinite"/>
                      </p:stCondLst>
                      <p:childTnLst>
                        <p:par>
                          <p:cTn id="60" fill="hold">
                            <p:stCondLst>
                              <p:cond delay="0"/>
                            </p:stCondLst>
                            <p:childTnLst>
                              <p:par>
                                <p:cTn id="61" presetID="47" presetClass="entr" presetSubtype="0" fill="hold" grpId="0" nodeType="clickEffect">
                                  <p:stCondLst>
                                    <p:cond delay="0"/>
                                  </p:stCondLst>
                                  <p:childTnLst>
                                    <p:set>
                                      <p:cBhvr>
                                        <p:cTn id="62" dur="1" fill="hold">
                                          <p:stCondLst>
                                            <p:cond delay="0"/>
                                          </p:stCondLst>
                                        </p:cTn>
                                        <p:tgtEl>
                                          <p:spTgt spid="15"/>
                                        </p:tgtEl>
                                        <p:attrNameLst>
                                          <p:attrName>style.visibility</p:attrName>
                                        </p:attrNameLst>
                                      </p:cBhvr>
                                      <p:to>
                                        <p:strVal val="visible"/>
                                      </p:to>
                                    </p:set>
                                    <p:animEffect transition="in" filter="fade">
                                      <p:cBhvr>
                                        <p:cTn id="63" dur="1000"/>
                                        <p:tgtEl>
                                          <p:spTgt spid="15"/>
                                        </p:tgtEl>
                                      </p:cBhvr>
                                    </p:animEffect>
                                    <p:anim calcmode="lin" valueType="num">
                                      <p:cBhvr>
                                        <p:cTn id="64" dur="1000" fill="hold"/>
                                        <p:tgtEl>
                                          <p:spTgt spid="15"/>
                                        </p:tgtEl>
                                        <p:attrNameLst>
                                          <p:attrName>ppt_x</p:attrName>
                                        </p:attrNameLst>
                                      </p:cBhvr>
                                      <p:tavLst>
                                        <p:tav tm="0">
                                          <p:val>
                                            <p:strVal val="#ppt_x"/>
                                          </p:val>
                                        </p:tav>
                                        <p:tav tm="100000">
                                          <p:val>
                                            <p:strVal val="#ppt_x"/>
                                          </p:val>
                                        </p:tav>
                                      </p:tavLst>
                                    </p:anim>
                                    <p:anim calcmode="lin" valueType="num">
                                      <p:cBhvr>
                                        <p:cTn id="65"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P spid="13" grpId="0"/>
      <p:bldP spid="14" grpId="0"/>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Welcome to the Officials Team</a:t>
            </a:r>
          </a:p>
        </p:txBody>
      </p:sp>
      <p:sp>
        <p:nvSpPr>
          <p:cNvPr id="3" name="TextBox 2"/>
          <p:cNvSpPr txBox="1"/>
          <p:nvPr/>
        </p:nvSpPr>
        <p:spPr>
          <a:xfrm>
            <a:off x="842682" y="1447800"/>
            <a:ext cx="7162800" cy="461665"/>
          </a:xfrm>
          <a:prstGeom prst="rect">
            <a:avLst/>
          </a:prstGeom>
          <a:noFill/>
        </p:spPr>
        <p:txBody>
          <a:bodyPr wrap="square" rtlCol="0">
            <a:spAutoFit/>
          </a:bodyPr>
          <a:lstStyle/>
          <a:p>
            <a:pPr algn="ctr"/>
            <a:r>
              <a:rPr lang="en-US" sz="2400" b="1" u="sng" dirty="0"/>
              <a:t>What you should learn from this clinic</a:t>
            </a:r>
          </a:p>
        </p:txBody>
      </p:sp>
      <p:sp>
        <p:nvSpPr>
          <p:cNvPr id="4" name="TextBox 3"/>
          <p:cNvSpPr txBox="1"/>
          <p:nvPr/>
        </p:nvSpPr>
        <p:spPr>
          <a:xfrm>
            <a:off x="609600" y="2362200"/>
            <a:ext cx="6472518" cy="461665"/>
          </a:xfrm>
          <a:prstGeom prst="rect">
            <a:avLst/>
          </a:prstGeom>
          <a:noFill/>
        </p:spPr>
        <p:txBody>
          <a:bodyPr wrap="square" rtlCol="0">
            <a:spAutoFit/>
          </a:bodyPr>
          <a:lstStyle/>
          <a:p>
            <a:r>
              <a:rPr lang="en-US" sz="2400" dirty="0"/>
              <a:t>* The governing bodies</a:t>
            </a:r>
          </a:p>
        </p:txBody>
      </p:sp>
      <p:sp>
        <p:nvSpPr>
          <p:cNvPr id="5" name="TextBox 4"/>
          <p:cNvSpPr txBox="1"/>
          <p:nvPr/>
        </p:nvSpPr>
        <p:spPr>
          <a:xfrm>
            <a:off x="569259" y="3124200"/>
            <a:ext cx="6472518" cy="830997"/>
          </a:xfrm>
          <a:prstGeom prst="rect">
            <a:avLst/>
          </a:prstGeom>
          <a:noFill/>
        </p:spPr>
        <p:txBody>
          <a:bodyPr wrap="square" rtlCol="0">
            <a:spAutoFit/>
          </a:bodyPr>
          <a:lstStyle/>
          <a:p>
            <a:r>
              <a:rPr lang="en-US" sz="2400" dirty="0"/>
              <a:t>* The training process to become a certified USA-S Official</a:t>
            </a:r>
          </a:p>
        </p:txBody>
      </p:sp>
      <p:sp>
        <p:nvSpPr>
          <p:cNvPr id="6" name="TextBox 5"/>
          <p:cNvSpPr txBox="1"/>
          <p:nvPr/>
        </p:nvSpPr>
        <p:spPr>
          <a:xfrm>
            <a:off x="609600" y="4267200"/>
            <a:ext cx="6472518" cy="461665"/>
          </a:xfrm>
          <a:prstGeom prst="rect">
            <a:avLst/>
          </a:prstGeom>
          <a:noFill/>
        </p:spPr>
        <p:txBody>
          <a:bodyPr wrap="square" rtlCol="0">
            <a:spAutoFit/>
          </a:bodyPr>
          <a:lstStyle/>
          <a:p>
            <a:r>
              <a:rPr lang="en-US" sz="2400" dirty="0"/>
              <a:t>* Where to find reference info</a:t>
            </a:r>
          </a:p>
        </p:txBody>
      </p:sp>
      <p:sp>
        <p:nvSpPr>
          <p:cNvPr id="7" name="TextBox 6"/>
          <p:cNvSpPr txBox="1"/>
          <p:nvPr/>
        </p:nvSpPr>
        <p:spPr>
          <a:xfrm>
            <a:off x="533400" y="4953000"/>
            <a:ext cx="6472518" cy="461665"/>
          </a:xfrm>
          <a:prstGeom prst="rect">
            <a:avLst/>
          </a:prstGeom>
          <a:noFill/>
        </p:spPr>
        <p:txBody>
          <a:bodyPr wrap="square" rtlCol="0">
            <a:spAutoFit/>
          </a:bodyPr>
          <a:lstStyle/>
          <a:p>
            <a:r>
              <a:rPr lang="en-US" sz="2400" dirty="0"/>
              <a:t>* The action items you will need to complete</a:t>
            </a:r>
          </a:p>
        </p:txBody>
      </p:sp>
      <p:sp>
        <p:nvSpPr>
          <p:cNvPr id="8" name="TextBox 7"/>
          <p:cNvSpPr txBox="1"/>
          <p:nvPr/>
        </p:nvSpPr>
        <p:spPr>
          <a:xfrm>
            <a:off x="609600" y="5715000"/>
            <a:ext cx="6472518" cy="461665"/>
          </a:xfrm>
          <a:prstGeom prst="rect">
            <a:avLst/>
          </a:prstGeom>
          <a:noFill/>
        </p:spPr>
        <p:txBody>
          <a:bodyPr wrap="square" rtlCol="0">
            <a:spAutoFit/>
          </a:bodyPr>
          <a:lstStyle/>
          <a:p>
            <a:r>
              <a:rPr lang="en-US" sz="2400" dirty="0"/>
              <a:t>* Who the Officials are on deck</a:t>
            </a:r>
          </a:p>
        </p:txBody>
      </p:sp>
    </p:spTree>
    <p:extLst>
      <p:ext uri="{BB962C8B-B14F-4D97-AF65-F5344CB8AC3E}">
        <p14:creationId xmlns:p14="http://schemas.microsoft.com/office/powerpoint/2010/main" val="972381977"/>
      </p:ext>
    </p:extLst>
  </p:cSld>
  <p:clrMapOvr>
    <a:masterClrMapping/>
  </p:clrMapOvr>
  <mc:AlternateContent xmlns:mc="http://schemas.openxmlformats.org/markup-compatibility/2006" xmlns:p14="http://schemas.microsoft.com/office/powerpoint/2010/main">
    <mc:Choice Requires="p14">
      <p:transition p14:dur="10" advTm="90000">
        <p:cut/>
      </p:transition>
    </mc:Choice>
    <mc:Fallback xmlns="">
      <p:transition advTm="90000">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ipe(down)">
                                      <p:cBhvr>
                                        <p:cTn id="25" dur="580">
                                          <p:stCondLst>
                                            <p:cond delay="0"/>
                                          </p:stCondLst>
                                        </p:cTn>
                                        <p:tgtEl>
                                          <p:spTgt spid="5"/>
                                        </p:tgtEl>
                                      </p:cBhvr>
                                    </p:animEffect>
                                    <p:anim calcmode="lin" valueType="num">
                                      <p:cBhvr>
                                        <p:cTn id="26"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31" dur="26">
                                          <p:stCondLst>
                                            <p:cond delay="650"/>
                                          </p:stCondLst>
                                        </p:cTn>
                                        <p:tgtEl>
                                          <p:spTgt spid="5"/>
                                        </p:tgtEl>
                                      </p:cBhvr>
                                      <p:to x="100000" y="60000"/>
                                    </p:animScale>
                                    <p:animScale>
                                      <p:cBhvr>
                                        <p:cTn id="32" dur="166" decel="50000">
                                          <p:stCondLst>
                                            <p:cond delay="676"/>
                                          </p:stCondLst>
                                        </p:cTn>
                                        <p:tgtEl>
                                          <p:spTgt spid="5"/>
                                        </p:tgtEl>
                                      </p:cBhvr>
                                      <p:to x="100000" y="100000"/>
                                    </p:animScale>
                                    <p:animScale>
                                      <p:cBhvr>
                                        <p:cTn id="33" dur="26">
                                          <p:stCondLst>
                                            <p:cond delay="1312"/>
                                          </p:stCondLst>
                                        </p:cTn>
                                        <p:tgtEl>
                                          <p:spTgt spid="5"/>
                                        </p:tgtEl>
                                      </p:cBhvr>
                                      <p:to x="100000" y="80000"/>
                                    </p:animScale>
                                    <p:animScale>
                                      <p:cBhvr>
                                        <p:cTn id="34" dur="166" decel="50000">
                                          <p:stCondLst>
                                            <p:cond delay="1338"/>
                                          </p:stCondLst>
                                        </p:cTn>
                                        <p:tgtEl>
                                          <p:spTgt spid="5"/>
                                        </p:tgtEl>
                                      </p:cBhvr>
                                      <p:to x="100000" y="100000"/>
                                    </p:animScale>
                                    <p:animScale>
                                      <p:cBhvr>
                                        <p:cTn id="35" dur="26">
                                          <p:stCondLst>
                                            <p:cond delay="1642"/>
                                          </p:stCondLst>
                                        </p:cTn>
                                        <p:tgtEl>
                                          <p:spTgt spid="5"/>
                                        </p:tgtEl>
                                      </p:cBhvr>
                                      <p:to x="100000" y="90000"/>
                                    </p:animScale>
                                    <p:animScale>
                                      <p:cBhvr>
                                        <p:cTn id="36" dur="166" decel="50000">
                                          <p:stCondLst>
                                            <p:cond delay="1668"/>
                                          </p:stCondLst>
                                        </p:cTn>
                                        <p:tgtEl>
                                          <p:spTgt spid="5"/>
                                        </p:tgtEl>
                                      </p:cBhvr>
                                      <p:to x="100000" y="100000"/>
                                    </p:animScale>
                                    <p:animScale>
                                      <p:cBhvr>
                                        <p:cTn id="37" dur="26">
                                          <p:stCondLst>
                                            <p:cond delay="1808"/>
                                          </p:stCondLst>
                                        </p:cTn>
                                        <p:tgtEl>
                                          <p:spTgt spid="5"/>
                                        </p:tgtEl>
                                      </p:cBhvr>
                                      <p:to x="100000" y="95000"/>
                                    </p:animScale>
                                    <p:animScale>
                                      <p:cBhvr>
                                        <p:cTn id="38" dur="166" decel="50000">
                                          <p:stCondLst>
                                            <p:cond delay="1834"/>
                                          </p:stCondLst>
                                        </p:cTn>
                                        <p:tgtEl>
                                          <p:spTgt spid="5"/>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wipe(down)">
                                      <p:cBhvr>
                                        <p:cTn id="43" dur="580">
                                          <p:stCondLst>
                                            <p:cond delay="0"/>
                                          </p:stCondLst>
                                        </p:cTn>
                                        <p:tgtEl>
                                          <p:spTgt spid="6"/>
                                        </p:tgtEl>
                                      </p:cBhvr>
                                    </p:animEffect>
                                    <p:anim calcmode="lin" valueType="num">
                                      <p:cBhvr>
                                        <p:cTn id="44"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49" dur="26">
                                          <p:stCondLst>
                                            <p:cond delay="650"/>
                                          </p:stCondLst>
                                        </p:cTn>
                                        <p:tgtEl>
                                          <p:spTgt spid="6"/>
                                        </p:tgtEl>
                                      </p:cBhvr>
                                      <p:to x="100000" y="60000"/>
                                    </p:animScale>
                                    <p:animScale>
                                      <p:cBhvr>
                                        <p:cTn id="50" dur="166" decel="50000">
                                          <p:stCondLst>
                                            <p:cond delay="676"/>
                                          </p:stCondLst>
                                        </p:cTn>
                                        <p:tgtEl>
                                          <p:spTgt spid="6"/>
                                        </p:tgtEl>
                                      </p:cBhvr>
                                      <p:to x="100000" y="100000"/>
                                    </p:animScale>
                                    <p:animScale>
                                      <p:cBhvr>
                                        <p:cTn id="51" dur="26">
                                          <p:stCondLst>
                                            <p:cond delay="1312"/>
                                          </p:stCondLst>
                                        </p:cTn>
                                        <p:tgtEl>
                                          <p:spTgt spid="6"/>
                                        </p:tgtEl>
                                      </p:cBhvr>
                                      <p:to x="100000" y="80000"/>
                                    </p:animScale>
                                    <p:animScale>
                                      <p:cBhvr>
                                        <p:cTn id="52" dur="166" decel="50000">
                                          <p:stCondLst>
                                            <p:cond delay="1338"/>
                                          </p:stCondLst>
                                        </p:cTn>
                                        <p:tgtEl>
                                          <p:spTgt spid="6"/>
                                        </p:tgtEl>
                                      </p:cBhvr>
                                      <p:to x="100000" y="100000"/>
                                    </p:animScale>
                                    <p:animScale>
                                      <p:cBhvr>
                                        <p:cTn id="53" dur="26">
                                          <p:stCondLst>
                                            <p:cond delay="1642"/>
                                          </p:stCondLst>
                                        </p:cTn>
                                        <p:tgtEl>
                                          <p:spTgt spid="6"/>
                                        </p:tgtEl>
                                      </p:cBhvr>
                                      <p:to x="100000" y="90000"/>
                                    </p:animScale>
                                    <p:animScale>
                                      <p:cBhvr>
                                        <p:cTn id="54" dur="166" decel="50000">
                                          <p:stCondLst>
                                            <p:cond delay="1668"/>
                                          </p:stCondLst>
                                        </p:cTn>
                                        <p:tgtEl>
                                          <p:spTgt spid="6"/>
                                        </p:tgtEl>
                                      </p:cBhvr>
                                      <p:to x="100000" y="100000"/>
                                    </p:animScale>
                                    <p:animScale>
                                      <p:cBhvr>
                                        <p:cTn id="55" dur="26">
                                          <p:stCondLst>
                                            <p:cond delay="1808"/>
                                          </p:stCondLst>
                                        </p:cTn>
                                        <p:tgtEl>
                                          <p:spTgt spid="6"/>
                                        </p:tgtEl>
                                      </p:cBhvr>
                                      <p:to x="100000" y="95000"/>
                                    </p:animScale>
                                    <p:animScale>
                                      <p:cBhvr>
                                        <p:cTn id="56" dur="166" decel="50000">
                                          <p:stCondLst>
                                            <p:cond delay="1834"/>
                                          </p:stCondLst>
                                        </p:cTn>
                                        <p:tgtEl>
                                          <p:spTgt spid="6"/>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7"/>
                                        </p:tgtEl>
                                        <p:attrNameLst>
                                          <p:attrName>style.visibility</p:attrName>
                                        </p:attrNameLst>
                                      </p:cBhvr>
                                      <p:to>
                                        <p:strVal val="visible"/>
                                      </p:to>
                                    </p:set>
                                    <p:animEffect transition="in" filter="wipe(down)">
                                      <p:cBhvr>
                                        <p:cTn id="61" dur="580">
                                          <p:stCondLst>
                                            <p:cond delay="0"/>
                                          </p:stCondLst>
                                        </p:cTn>
                                        <p:tgtEl>
                                          <p:spTgt spid="7"/>
                                        </p:tgtEl>
                                      </p:cBhvr>
                                    </p:animEffect>
                                    <p:anim calcmode="lin" valueType="num">
                                      <p:cBhvr>
                                        <p:cTn id="62"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67" dur="26">
                                          <p:stCondLst>
                                            <p:cond delay="650"/>
                                          </p:stCondLst>
                                        </p:cTn>
                                        <p:tgtEl>
                                          <p:spTgt spid="7"/>
                                        </p:tgtEl>
                                      </p:cBhvr>
                                      <p:to x="100000" y="60000"/>
                                    </p:animScale>
                                    <p:animScale>
                                      <p:cBhvr>
                                        <p:cTn id="68" dur="166" decel="50000">
                                          <p:stCondLst>
                                            <p:cond delay="676"/>
                                          </p:stCondLst>
                                        </p:cTn>
                                        <p:tgtEl>
                                          <p:spTgt spid="7"/>
                                        </p:tgtEl>
                                      </p:cBhvr>
                                      <p:to x="100000" y="100000"/>
                                    </p:animScale>
                                    <p:animScale>
                                      <p:cBhvr>
                                        <p:cTn id="69" dur="26">
                                          <p:stCondLst>
                                            <p:cond delay="1312"/>
                                          </p:stCondLst>
                                        </p:cTn>
                                        <p:tgtEl>
                                          <p:spTgt spid="7"/>
                                        </p:tgtEl>
                                      </p:cBhvr>
                                      <p:to x="100000" y="80000"/>
                                    </p:animScale>
                                    <p:animScale>
                                      <p:cBhvr>
                                        <p:cTn id="70" dur="166" decel="50000">
                                          <p:stCondLst>
                                            <p:cond delay="1338"/>
                                          </p:stCondLst>
                                        </p:cTn>
                                        <p:tgtEl>
                                          <p:spTgt spid="7"/>
                                        </p:tgtEl>
                                      </p:cBhvr>
                                      <p:to x="100000" y="100000"/>
                                    </p:animScale>
                                    <p:animScale>
                                      <p:cBhvr>
                                        <p:cTn id="71" dur="26">
                                          <p:stCondLst>
                                            <p:cond delay="1642"/>
                                          </p:stCondLst>
                                        </p:cTn>
                                        <p:tgtEl>
                                          <p:spTgt spid="7"/>
                                        </p:tgtEl>
                                      </p:cBhvr>
                                      <p:to x="100000" y="90000"/>
                                    </p:animScale>
                                    <p:animScale>
                                      <p:cBhvr>
                                        <p:cTn id="72" dur="166" decel="50000">
                                          <p:stCondLst>
                                            <p:cond delay="1668"/>
                                          </p:stCondLst>
                                        </p:cTn>
                                        <p:tgtEl>
                                          <p:spTgt spid="7"/>
                                        </p:tgtEl>
                                      </p:cBhvr>
                                      <p:to x="100000" y="100000"/>
                                    </p:animScale>
                                    <p:animScale>
                                      <p:cBhvr>
                                        <p:cTn id="73" dur="26">
                                          <p:stCondLst>
                                            <p:cond delay="1808"/>
                                          </p:stCondLst>
                                        </p:cTn>
                                        <p:tgtEl>
                                          <p:spTgt spid="7"/>
                                        </p:tgtEl>
                                      </p:cBhvr>
                                      <p:to x="100000" y="95000"/>
                                    </p:animScale>
                                    <p:animScale>
                                      <p:cBhvr>
                                        <p:cTn id="74" dur="166" decel="50000">
                                          <p:stCondLst>
                                            <p:cond delay="1834"/>
                                          </p:stCondLst>
                                        </p:cTn>
                                        <p:tgtEl>
                                          <p:spTgt spid="7"/>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42" presetClass="entr" presetSubtype="0" fill="hold" grpId="0" nodeType="clickEffect">
                                  <p:stCondLst>
                                    <p:cond delay="0"/>
                                  </p:stCondLst>
                                  <p:childTnLst>
                                    <p:set>
                                      <p:cBhvr>
                                        <p:cTn id="78" dur="1" fill="hold">
                                          <p:stCondLst>
                                            <p:cond delay="0"/>
                                          </p:stCondLst>
                                        </p:cTn>
                                        <p:tgtEl>
                                          <p:spTgt spid="8"/>
                                        </p:tgtEl>
                                        <p:attrNameLst>
                                          <p:attrName>style.visibility</p:attrName>
                                        </p:attrNameLst>
                                      </p:cBhvr>
                                      <p:to>
                                        <p:strVal val="visible"/>
                                      </p:to>
                                    </p:set>
                                    <p:animEffect transition="in" filter="fade">
                                      <p:cBhvr>
                                        <p:cTn id="79" dur="1000"/>
                                        <p:tgtEl>
                                          <p:spTgt spid="8"/>
                                        </p:tgtEl>
                                      </p:cBhvr>
                                    </p:animEffect>
                                    <p:anim calcmode="lin" valueType="num">
                                      <p:cBhvr>
                                        <p:cTn id="80" dur="1000" fill="hold"/>
                                        <p:tgtEl>
                                          <p:spTgt spid="8"/>
                                        </p:tgtEl>
                                        <p:attrNameLst>
                                          <p:attrName>ppt_x</p:attrName>
                                        </p:attrNameLst>
                                      </p:cBhvr>
                                      <p:tavLst>
                                        <p:tav tm="0">
                                          <p:val>
                                            <p:strVal val="#ppt_x"/>
                                          </p:val>
                                        </p:tav>
                                        <p:tav tm="100000">
                                          <p:val>
                                            <p:strVal val="#ppt_x"/>
                                          </p:val>
                                        </p:tav>
                                      </p:tavLst>
                                    </p:anim>
                                    <p:anim calcmode="lin" valueType="num">
                                      <p:cBhvr>
                                        <p:cTn id="8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Final Sessions</a:t>
            </a:r>
          </a:p>
        </p:txBody>
      </p:sp>
      <p:sp>
        <p:nvSpPr>
          <p:cNvPr id="3" name="TextBox 2"/>
          <p:cNvSpPr txBox="1"/>
          <p:nvPr/>
        </p:nvSpPr>
        <p:spPr>
          <a:xfrm>
            <a:off x="457200" y="1295400"/>
            <a:ext cx="8458200" cy="461665"/>
          </a:xfrm>
          <a:prstGeom prst="rect">
            <a:avLst/>
          </a:prstGeom>
          <a:noFill/>
        </p:spPr>
        <p:txBody>
          <a:bodyPr wrap="square" rtlCol="0">
            <a:spAutoFit/>
          </a:bodyPr>
          <a:lstStyle/>
          <a:p>
            <a:r>
              <a:rPr lang="en-US" sz="2400" dirty="0"/>
              <a:t>What must be completed before you work your final sessions?</a:t>
            </a:r>
          </a:p>
        </p:txBody>
      </p:sp>
      <p:sp>
        <p:nvSpPr>
          <p:cNvPr id="4" name="TextBox 3"/>
          <p:cNvSpPr txBox="1"/>
          <p:nvPr/>
        </p:nvSpPr>
        <p:spPr>
          <a:xfrm>
            <a:off x="685800" y="1800092"/>
            <a:ext cx="7848600" cy="369332"/>
          </a:xfrm>
          <a:prstGeom prst="rect">
            <a:avLst/>
          </a:prstGeom>
          <a:noFill/>
        </p:spPr>
        <p:txBody>
          <a:bodyPr wrap="square" rtlCol="0">
            <a:spAutoFit/>
          </a:bodyPr>
          <a:lstStyle/>
          <a:p>
            <a:pPr algn="ctr"/>
            <a:r>
              <a:rPr lang="en-US" dirty="0"/>
              <a:t>HINT: 5 items</a:t>
            </a:r>
          </a:p>
        </p:txBody>
      </p:sp>
      <p:sp>
        <p:nvSpPr>
          <p:cNvPr id="5" name="TextBox 4"/>
          <p:cNvSpPr txBox="1"/>
          <p:nvPr/>
        </p:nvSpPr>
        <p:spPr>
          <a:xfrm>
            <a:off x="762000" y="2089476"/>
            <a:ext cx="7848600" cy="369332"/>
          </a:xfrm>
          <a:prstGeom prst="rect">
            <a:avLst/>
          </a:prstGeom>
          <a:noFill/>
        </p:spPr>
        <p:txBody>
          <a:bodyPr wrap="square" rtlCol="0">
            <a:spAutoFit/>
          </a:bodyPr>
          <a:lstStyle/>
          <a:p>
            <a:r>
              <a:rPr lang="en-US" dirty="0">
                <a:solidFill>
                  <a:srgbClr val="FF0000"/>
                </a:solidFill>
              </a:rPr>
              <a:t>1. Registered as a non-athlete with USA Swimming</a:t>
            </a:r>
          </a:p>
        </p:txBody>
      </p:sp>
      <p:sp>
        <p:nvSpPr>
          <p:cNvPr id="6" name="TextBox 5"/>
          <p:cNvSpPr txBox="1"/>
          <p:nvPr/>
        </p:nvSpPr>
        <p:spPr>
          <a:xfrm>
            <a:off x="749417" y="2437738"/>
            <a:ext cx="7848600" cy="369332"/>
          </a:xfrm>
          <a:prstGeom prst="rect">
            <a:avLst/>
          </a:prstGeom>
          <a:noFill/>
        </p:spPr>
        <p:txBody>
          <a:bodyPr wrap="square" rtlCol="0">
            <a:spAutoFit/>
          </a:bodyPr>
          <a:lstStyle/>
          <a:p>
            <a:r>
              <a:rPr lang="en-US" dirty="0">
                <a:solidFill>
                  <a:srgbClr val="FF0000"/>
                </a:solidFill>
              </a:rPr>
              <a:t>2. Pass your applicable test</a:t>
            </a:r>
          </a:p>
        </p:txBody>
      </p:sp>
      <p:sp>
        <p:nvSpPr>
          <p:cNvPr id="7" name="TextBox 6"/>
          <p:cNvSpPr txBox="1"/>
          <p:nvPr/>
        </p:nvSpPr>
        <p:spPr>
          <a:xfrm>
            <a:off x="762000" y="2807070"/>
            <a:ext cx="7848600" cy="369332"/>
          </a:xfrm>
          <a:prstGeom prst="rect">
            <a:avLst/>
          </a:prstGeom>
          <a:noFill/>
        </p:spPr>
        <p:txBody>
          <a:bodyPr wrap="square" rtlCol="0">
            <a:spAutoFit/>
          </a:bodyPr>
          <a:lstStyle/>
          <a:p>
            <a:r>
              <a:rPr lang="en-US" dirty="0">
                <a:solidFill>
                  <a:srgbClr val="FF0000"/>
                </a:solidFill>
              </a:rPr>
              <a:t>3. Complete the Level II Background check</a:t>
            </a:r>
          </a:p>
        </p:txBody>
      </p:sp>
      <p:sp>
        <p:nvSpPr>
          <p:cNvPr id="8" name="TextBox 7"/>
          <p:cNvSpPr txBox="1"/>
          <p:nvPr/>
        </p:nvSpPr>
        <p:spPr>
          <a:xfrm>
            <a:off x="762000" y="3217906"/>
            <a:ext cx="7848600" cy="369332"/>
          </a:xfrm>
          <a:prstGeom prst="rect">
            <a:avLst/>
          </a:prstGeom>
          <a:noFill/>
        </p:spPr>
        <p:txBody>
          <a:bodyPr wrap="square" rtlCol="0">
            <a:spAutoFit/>
          </a:bodyPr>
          <a:lstStyle/>
          <a:p>
            <a:r>
              <a:rPr lang="en-US" dirty="0">
                <a:solidFill>
                  <a:srgbClr val="FF0000"/>
                </a:solidFill>
              </a:rPr>
              <a:t>4. Complete the Athlete Protection Training</a:t>
            </a:r>
          </a:p>
        </p:txBody>
      </p:sp>
      <p:sp>
        <p:nvSpPr>
          <p:cNvPr id="9" name="TextBox 8"/>
          <p:cNvSpPr txBox="1"/>
          <p:nvPr/>
        </p:nvSpPr>
        <p:spPr>
          <a:xfrm>
            <a:off x="533400" y="3967772"/>
            <a:ext cx="8001000" cy="1200329"/>
          </a:xfrm>
          <a:prstGeom prst="rect">
            <a:avLst/>
          </a:prstGeom>
          <a:noFill/>
        </p:spPr>
        <p:txBody>
          <a:bodyPr wrap="square" rtlCol="0">
            <a:spAutoFit/>
          </a:bodyPr>
          <a:lstStyle/>
          <a:p>
            <a:r>
              <a:rPr lang="en-US" dirty="0"/>
              <a:t>Mentor is looking for:</a:t>
            </a:r>
          </a:p>
          <a:p>
            <a:r>
              <a:rPr lang="en-US" dirty="0"/>
              <a:t>	Promptness</a:t>
            </a:r>
          </a:p>
          <a:p>
            <a:r>
              <a:rPr lang="en-US" dirty="0"/>
              <a:t>	Knowledge of rules and ability to explain them</a:t>
            </a:r>
          </a:p>
          <a:p>
            <a:r>
              <a:rPr lang="en-US" dirty="0"/>
              <a:t>	Comfortable on deck</a:t>
            </a:r>
          </a:p>
        </p:txBody>
      </p:sp>
      <p:sp>
        <p:nvSpPr>
          <p:cNvPr id="10" name="TextBox 9"/>
          <p:cNvSpPr txBox="1"/>
          <p:nvPr/>
        </p:nvSpPr>
        <p:spPr>
          <a:xfrm>
            <a:off x="457200" y="5193268"/>
            <a:ext cx="8001000" cy="369332"/>
          </a:xfrm>
          <a:prstGeom prst="rect">
            <a:avLst/>
          </a:prstGeom>
          <a:noFill/>
        </p:spPr>
        <p:txBody>
          <a:bodyPr wrap="square" rtlCol="0">
            <a:spAutoFit/>
          </a:bodyPr>
          <a:lstStyle/>
          <a:p>
            <a:r>
              <a:rPr lang="en-US" dirty="0"/>
              <a:t>Dress – White Shirt, Blue shorts/slacks/skirt and white shoes</a:t>
            </a:r>
          </a:p>
        </p:txBody>
      </p:sp>
      <p:sp>
        <p:nvSpPr>
          <p:cNvPr id="11" name="TextBox 10"/>
          <p:cNvSpPr txBox="1"/>
          <p:nvPr/>
        </p:nvSpPr>
        <p:spPr>
          <a:xfrm>
            <a:off x="438325" y="6077129"/>
            <a:ext cx="8001000" cy="369332"/>
          </a:xfrm>
          <a:prstGeom prst="rect">
            <a:avLst/>
          </a:prstGeom>
          <a:noFill/>
        </p:spPr>
        <p:txBody>
          <a:bodyPr wrap="square" rtlCol="0">
            <a:spAutoFit/>
          </a:bodyPr>
          <a:lstStyle/>
          <a:p>
            <a:r>
              <a:rPr lang="en-US" dirty="0"/>
              <a:t>May not work finals or LSC Championship meets until certified</a:t>
            </a:r>
          </a:p>
        </p:txBody>
      </p:sp>
      <p:sp>
        <p:nvSpPr>
          <p:cNvPr id="12" name="TextBox 11"/>
          <p:cNvSpPr txBox="1"/>
          <p:nvPr/>
        </p:nvSpPr>
        <p:spPr>
          <a:xfrm>
            <a:off x="457200" y="5658491"/>
            <a:ext cx="8001000" cy="369332"/>
          </a:xfrm>
          <a:prstGeom prst="rect">
            <a:avLst/>
          </a:prstGeom>
          <a:noFill/>
        </p:spPr>
        <p:txBody>
          <a:bodyPr wrap="square" rtlCol="0">
            <a:spAutoFit/>
          </a:bodyPr>
          <a:lstStyle/>
          <a:p>
            <a:r>
              <a:rPr lang="en-US" dirty="0"/>
              <a:t>Work 3 sessions with positive ratings from your mentor</a:t>
            </a:r>
          </a:p>
        </p:txBody>
      </p:sp>
      <p:sp>
        <p:nvSpPr>
          <p:cNvPr id="13" name="TextBox 12">
            <a:extLst>
              <a:ext uri="{FF2B5EF4-FFF2-40B4-BE49-F238E27FC236}">
                <a16:creationId xmlns:a16="http://schemas.microsoft.com/office/drawing/2014/main" id="{8400F547-FCB3-423E-AE16-42FC9C603B4B}"/>
              </a:ext>
            </a:extLst>
          </p:cNvPr>
          <p:cNvSpPr txBox="1"/>
          <p:nvPr/>
        </p:nvSpPr>
        <p:spPr>
          <a:xfrm>
            <a:off x="762000" y="3598440"/>
            <a:ext cx="7848600" cy="369332"/>
          </a:xfrm>
          <a:prstGeom prst="rect">
            <a:avLst/>
          </a:prstGeom>
          <a:noFill/>
        </p:spPr>
        <p:txBody>
          <a:bodyPr wrap="square" rtlCol="0">
            <a:spAutoFit/>
          </a:bodyPr>
          <a:lstStyle/>
          <a:p>
            <a:r>
              <a:rPr lang="en-US" dirty="0">
                <a:solidFill>
                  <a:srgbClr val="FF0000"/>
                </a:solidFill>
              </a:rPr>
              <a:t>5. Complete the Concussion Training</a:t>
            </a:r>
          </a:p>
        </p:txBody>
      </p:sp>
    </p:spTree>
    <p:extLst>
      <p:ext uri="{BB962C8B-B14F-4D97-AF65-F5344CB8AC3E}">
        <p14:creationId xmlns:p14="http://schemas.microsoft.com/office/powerpoint/2010/main" val="44614633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7"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12"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additive="base">
                                        <p:cTn id="20" dur="500" fill="hold"/>
                                        <p:tgtEl>
                                          <p:spTgt spid="5"/>
                                        </p:tgtEl>
                                        <p:attrNameLst>
                                          <p:attrName>ppt_x</p:attrName>
                                        </p:attrNameLst>
                                      </p:cBhvr>
                                      <p:tavLst>
                                        <p:tav tm="0">
                                          <p:val>
                                            <p:strVal val="0-#ppt_w/2"/>
                                          </p:val>
                                        </p:tav>
                                        <p:tav tm="100000">
                                          <p:val>
                                            <p:strVal val="#ppt_x"/>
                                          </p:val>
                                        </p:tav>
                                      </p:tavLst>
                                    </p:anim>
                                    <p:anim calcmode="lin" valueType="num">
                                      <p:cBhvr additive="base">
                                        <p:cTn id="21"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9"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 calcmode="lin" valueType="num">
                                      <p:cBhvr additive="base">
                                        <p:cTn id="26" dur="500" fill="hold"/>
                                        <p:tgtEl>
                                          <p:spTgt spid="6"/>
                                        </p:tgtEl>
                                        <p:attrNameLst>
                                          <p:attrName>ppt_x</p:attrName>
                                        </p:attrNameLst>
                                      </p:cBhvr>
                                      <p:tavLst>
                                        <p:tav tm="0">
                                          <p:val>
                                            <p:strVal val="0-#ppt_w/2"/>
                                          </p:val>
                                        </p:tav>
                                        <p:tav tm="100000">
                                          <p:val>
                                            <p:strVal val="#ppt_x"/>
                                          </p:val>
                                        </p:tav>
                                      </p:tavLst>
                                    </p:anim>
                                    <p:anim calcmode="lin" valueType="num">
                                      <p:cBhvr additive="base">
                                        <p:cTn id="27"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3"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 calcmode="lin" valueType="num">
                                      <p:cBhvr additive="base">
                                        <p:cTn id="32" dur="500" fill="hold"/>
                                        <p:tgtEl>
                                          <p:spTgt spid="7"/>
                                        </p:tgtEl>
                                        <p:attrNameLst>
                                          <p:attrName>ppt_x</p:attrName>
                                        </p:attrNameLst>
                                      </p:cBhvr>
                                      <p:tavLst>
                                        <p:tav tm="0">
                                          <p:val>
                                            <p:strVal val="1+#ppt_w/2"/>
                                          </p:val>
                                        </p:tav>
                                        <p:tav tm="100000">
                                          <p:val>
                                            <p:strVal val="#ppt_x"/>
                                          </p:val>
                                        </p:tav>
                                      </p:tavLst>
                                    </p:anim>
                                    <p:anim calcmode="lin" valueType="num">
                                      <p:cBhvr additive="base">
                                        <p:cTn id="33"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6" fill="hold" grpId="0" nodeType="click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additive="base">
                                        <p:cTn id="38" dur="500" fill="hold"/>
                                        <p:tgtEl>
                                          <p:spTgt spid="8"/>
                                        </p:tgtEl>
                                        <p:attrNameLst>
                                          <p:attrName>ppt_x</p:attrName>
                                        </p:attrNameLst>
                                      </p:cBhvr>
                                      <p:tavLst>
                                        <p:tav tm="0">
                                          <p:val>
                                            <p:strVal val="1+#ppt_w/2"/>
                                          </p:val>
                                        </p:tav>
                                        <p:tav tm="100000">
                                          <p:val>
                                            <p:strVal val="#ppt_x"/>
                                          </p:val>
                                        </p:tav>
                                      </p:tavLst>
                                    </p:anim>
                                    <p:anim calcmode="lin" valueType="num">
                                      <p:cBhvr additive="base">
                                        <p:cTn id="39"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6" fill="hold" grpId="0" nodeType="clickEffect">
                                  <p:stCondLst>
                                    <p:cond delay="0"/>
                                  </p:stCondLst>
                                  <p:childTnLst>
                                    <p:set>
                                      <p:cBhvr>
                                        <p:cTn id="43" dur="1" fill="hold">
                                          <p:stCondLst>
                                            <p:cond delay="0"/>
                                          </p:stCondLst>
                                        </p:cTn>
                                        <p:tgtEl>
                                          <p:spTgt spid="13"/>
                                        </p:tgtEl>
                                        <p:attrNameLst>
                                          <p:attrName>style.visibility</p:attrName>
                                        </p:attrNameLst>
                                      </p:cBhvr>
                                      <p:to>
                                        <p:strVal val="visible"/>
                                      </p:to>
                                    </p:set>
                                    <p:anim calcmode="lin" valueType="num">
                                      <p:cBhvr additive="base">
                                        <p:cTn id="44" dur="500" fill="hold"/>
                                        <p:tgtEl>
                                          <p:spTgt spid="13"/>
                                        </p:tgtEl>
                                        <p:attrNameLst>
                                          <p:attrName>ppt_x</p:attrName>
                                        </p:attrNameLst>
                                      </p:cBhvr>
                                      <p:tavLst>
                                        <p:tav tm="0">
                                          <p:val>
                                            <p:strVal val="1+#ppt_w/2"/>
                                          </p:val>
                                        </p:tav>
                                        <p:tav tm="100000">
                                          <p:val>
                                            <p:strVal val="#ppt_x"/>
                                          </p:val>
                                        </p:tav>
                                      </p:tavLst>
                                    </p:anim>
                                    <p:anim calcmode="lin" valueType="num">
                                      <p:cBhvr additive="base">
                                        <p:cTn id="4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grpId="0" nodeType="clickEffect">
                                  <p:stCondLst>
                                    <p:cond delay="0"/>
                                  </p:stCondLst>
                                  <p:childTnLst>
                                    <p:set>
                                      <p:cBhvr>
                                        <p:cTn id="49" dur="1" fill="hold">
                                          <p:stCondLst>
                                            <p:cond delay="0"/>
                                          </p:stCondLst>
                                        </p:cTn>
                                        <p:tgtEl>
                                          <p:spTgt spid="9"/>
                                        </p:tgtEl>
                                        <p:attrNameLst>
                                          <p:attrName>style.visibility</p:attrName>
                                        </p:attrNameLst>
                                      </p:cBhvr>
                                      <p:to>
                                        <p:strVal val="visible"/>
                                      </p:to>
                                    </p:set>
                                    <p:anim calcmode="lin" valueType="num">
                                      <p:cBhvr>
                                        <p:cTn id="50" dur="500" fill="hold"/>
                                        <p:tgtEl>
                                          <p:spTgt spid="9"/>
                                        </p:tgtEl>
                                        <p:attrNameLst>
                                          <p:attrName>ppt_w</p:attrName>
                                        </p:attrNameLst>
                                      </p:cBhvr>
                                      <p:tavLst>
                                        <p:tav tm="0">
                                          <p:val>
                                            <p:fltVal val="0"/>
                                          </p:val>
                                        </p:tav>
                                        <p:tav tm="100000">
                                          <p:val>
                                            <p:strVal val="#ppt_w"/>
                                          </p:val>
                                        </p:tav>
                                      </p:tavLst>
                                    </p:anim>
                                    <p:anim calcmode="lin" valueType="num">
                                      <p:cBhvr>
                                        <p:cTn id="51" dur="500" fill="hold"/>
                                        <p:tgtEl>
                                          <p:spTgt spid="9"/>
                                        </p:tgtEl>
                                        <p:attrNameLst>
                                          <p:attrName>ppt_h</p:attrName>
                                        </p:attrNameLst>
                                      </p:cBhvr>
                                      <p:tavLst>
                                        <p:tav tm="0">
                                          <p:val>
                                            <p:fltVal val="0"/>
                                          </p:val>
                                        </p:tav>
                                        <p:tav tm="100000">
                                          <p:val>
                                            <p:strVal val="#ppt_h"/>
                                          </p:val>
                                        </p:tav>
                                      </p:tavLst>
                                    </p:anim>
                                    <p:animEffect transition="in" filter="fade">
                                      <p:cBhvr>
                                        <p:cTn id="52" dur="500"/>
                                        <p:tgtEl>
                                          <p:spTgt spid="9"/>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0"/>
                                        </p:tgtEl>
                                        <p:attrNameLst>
                                          <p:attrName>style.visibility</p:attrName>
                                        </p:attrNameLst>
                                      </p:cBhvr>
                                      <p:to>
                                        <p:strVal val="visible"/>
                                      </p:to>
                                    </p:set>
                                    <p:animEffect transition="in" filter="fade">
                                      <p:cBhvr>
                                        <p:cTn id="57" dur="500"/>
                                        <p:tgtEl>
                                          <p:spTgt spid="10"/>
                                        </p:tgtEl>
                                      </p:cBhvr>
                                    </p:animEffect>
                                  </p:childTnLst>
                                </p:cTn>
                              </p:par>
                            </p:childTnLst>
                          </p:cTn>
                        </p:par>
                      </p:childTnLst>
                    </p:cTn>
                  </p:par>
                  <p:par>
                    <p:cTn id="58" fill="hold">
                      <p:stCondLst>
                        <p:cond delay="indefinite"/>
                      </p:stCondLst>
                      <p:childTnLst>
                        <p:par>
                          <p:cTn id="59" fill="hold">
                            <p:stCondLst>
                              <p:cond delay="0"/>
                            </p:stCondLst>
                            <p:childTnLst>
                              <p:par>
                                <p:cTn id="60" presetID="31" presetClass="entr" presetSubtype="0" fill="hold" grpId="0" nodeType="clickEffect">
                                  <p:stCondLst>
                                    <p:cond delay="0"/>
                                  </p:stCondLst>
                                  <p:childTnLst>
                                    <p:set>
                                      <p:cBhvr>
                                        <p:cTn id="61" dur="1" fill="hold">
                                          <p:stCondLst>
                                            <p:cond delay="0"/>
                                          </p:stCondLst>
                                        </p:cTn>
                                        <p:tgtEl>
                                          <p:spTgt spid="12"/>
                                        </p:tgtEl>
                                        <p:attrNameLst>
                                          <p:attrName>style.visibility</p:attrName>
                                        </p:attrNameLst>
                                      </p:cBhvr>
                                      <p:to>
                                        <p:strVal val="visible"/>
                                      </p:to>
                                    </p:set>
                                    <p:anim calcmode="lin" valueType="num">
                                      <p:cBhvr>
                                        <p:cTn id="62" dur="1000" fill="hold"/>
                                        <p:tgtEl>
                                          <p:spTgt spid="12"/>
                                        </p:tgtEl>
                                        <p:attrNameLst>
                                          <p:attrName>ppt_w</p:attrName>
                                        </p:attrNameLst>
                                      </p:cBhvr>
                                      <p:tavLst>
                                        <p:tav tm="0">
                                          <p:val>
                                            <p:fltVal val="0"/>
                                          </p:val>
                                        </p:tav>
                                        <p:tav tm="100000">
                                          <p:val>
                                            <p:strVal val="#ppt_w"/>
                                          </p:val>
                                        </p:tav>
                                      </p:tavLst>
                                    </p:anim>
                                    <p:anim calcmode="lin" valueType="num">
                                      <p:cBhvr>
                                        <p:cTn id="63" dur="1000" fill="hold"/>
                                        <p:tgtEl>
                                          <p:spTgt spid="12"/>
                                        </p:tgtEl>
                                        <p:attrNameLst>
                                          <p:attrName>ppt_h</p:attrName>
                                        </p:attrNameLst>
                                      </p:cBhvr>
                                      <p:tavLst>
                                        <p:tav tm="0">
                                          <p:val>
                                            <p:fltVal val="0"/>
                                          </p:val>
                                        </p:tav>
                                        <p:tav tm="100000">
                                          <p:val>
                                            <p:strVal val="#ppt_h"/>
                                          </p:val>
                                        </p:tav>
                                      </p:tavLst>
                                    </p:anim>
                                    <p:anim calcmode="lin" valueType="num">
                                      <p:cBhvr>
                                        <p:cTn id="64" dur="1000" fill="hold"/>
                                        <p:tgtEl>
                                          <p:spTgt spid="12"/>
                                        </p:tgtEl>
                                        <p:attrNameLst>
                                          <p:attrName>style.rotation</p:attrName>
                                        </p:attrNameLst>
                                      </p:cBhvr>
                                      <p:tavLst>
                                        <p:tav tm="0">
                                          <p:val>
                                            <p:fltVal val="90"/>
                                          </p:val>
                                        </p:tav>
                                        <p:tav tm="100000">
                                          <p:val>
                                            <p:fltVal val="0"/>
                                          </p:val>
                                        </p:tav>
                                      </p:tavLst>
                                    </p:anim>
                                    <p:animEffect transition="in" filter="fade">
                                      <p:cBhvr>
                                        <p:cTn id="65" dur="1000"/>
                                        <p:tgtEl>
                                          <p:spTgt spid="12"/>
                                        </p:tgtEl>
                                      </p:cBhvr>
                                    </p:animEffect>
                                  </p:childTnLst>
                                </p:cTn>
                              </p:par>
                            </p:childTnLst>
                          </p:cTn>
                        </p:par>
                      </p:childTnLst>
                    </p:cTn>
                  </p:par>
                  <p:par>
                    <p:cTn id="66" fill="hold">
                      <p:stCondLst>
                        <p:cond delay="indefinite"/>
                      </p:stCondLst>
                      <p:childTnLst>
                        <p:par>
                          <p:cTn id="67" fill="hold">
                            <p:stCondLst>
                              <p:cond delay="0"/>
                            </p:stCondLst>
                            <p:childTnLst>
                              <p:par>
                                <p:cTn id="68" presetID="26" presetClass="entr" presetSubtype="0" fill="hold" grpId="0" nodeType="clickEffect">
                                  <p:stCondLst>
                                    <p:cond delay="0"/>
                                  </p:stCondLst>
                                  <p:childTnLst>
                                    <p:set>
                                      <p:cBhvr>
                                        <p:cTn id="69" dur="1" fill="hold">
                                          <p:stCondLst>
                                            <p:cond delay="0"/>
                                          </p:stCondLst>
                                        </p:cTn>
                                        <p:tgtEl>
                                          <p:spTgt spid="11"/>
                                        </p:tgtEl>
                                        <p:attrNameLst>
                                          <p:attrName>style.visibility</p:attrName>
                                        </p:attrNameLst>
                                      </p:cBhvr>
                                      <p:to>
                                        <p:strVal val="visible"/>
                                      </p:to>
                                    </p:set>
                                    <p:animEffect transition="in" filter="wipe(down)">
                                      <p:cBhvr>
                                        <p:cTn id="70" dur="580">
                                          <p:stCondLst>
                                            <p:cond delay="0"/>
                                          </p:stCondLst>
                                        </p:cTn>
                                        <p:tgtEl>
                                          <p:spTgt spid="11"/>
                                        </p:tgtEl>
                                      </p:cBhvr>
                                    </p:animEffect>
                                    <p:anim calcmode="lin" valueType="num">
                                      <p:cBhvr>
                                        <p:cTn id="71"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72"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73"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74"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75"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76" dur="26">
                                          <p:stCondLst>
                                            <p:cond delay="650"/>
                                          </p:stCondLst>
                                        </p:cTn>
                                        <p:tgtEl>
                                          <p:spTgt spid="11"/>
                                        </p:tgtEl>
                                      </p:cBhvr>
                                      <p:to x="100000" y="60000"/>
                                    </p:animScale>
                                    <p:animScale>
                                      <p:cBhvr>
                                        <p:cTn id="77" dur="166" decel="50000">
                                          <p:stCondLst>
                                            <p:cond delay="676"/>
                                          </p:stCondLst>
                                        </p:cTn>
                                        <p:tgtEl>
                                          <p:spTgt spid="11"/>
                                        </p:tgtEl>
                                      </p:cBhvr>
                                      <p:to x="100000" y="100000"/>
                                    </p:animScale>
                                    <p:animScale>
                                      <p:cBhvr>
                                        <p:cTn id="78" dur="26">
                                          <p:stCondLst>
                                            <p:cond delay="1312"/>
                                          </p:stCondLst>
                                        </p:cTn>
                                        <p:tgtEl>
                                          <p:spTgt spid="11"/>
                                        </p:tgtEl>
                                      </p:cBhvr>
                                      <p:to x="100000" y="80000"/>
                                    </p:animScale>
                                    <p:animScale>
                                      <p:cBhvr>
                                        <p:cTn id="79" dur="166" decel="50000">
                                          <p:stCondLst>
                                            <p:cond delay="1338"/>
                                          </p:stCondLst>
                                        </p:cTn>
                                        <p:tgtEl>
                                          <p:spTgt spid="11"/>
                                        </p:tgtEl>
                                      </p:cBhvr>
                                      <p:to x="100000" y="100000"/>
                                    </p:animScale>
                                    <p:animScale>
                                      <p:cBhvr>
                                        <p:cTn id="80" dur="26">
                                          <p:stCondLst>
                                            <p:cond delay="1642"/>
                                          </p:stCondLst>
                                        </p:cTn>
                                        <p:tgtEl>
                                          <p:spTgt spid="11"/>
                                        </p:tgtEl>
                                      </p:cBhvr>
                                      <p:to x="100000" y="90000"/>
                                    </p:animScale>
                                    <p:animScale>
                                      <p:cBhvr>
                                        <p:cTn id="81" dur="166" decel="50000">
                                          <p:stCondLst>
                                            <p:cond delay="1668"/>
                                          </p:stCondLst>
                                        </p:cTn>
                                        <p:tgtEl>
                                          <p:spTgt spid="11"/>
                                        </p:tgtEl>
                                      </p:cBhvr>
                                      <p:to x="100000" y="100000"/>
                                    </p:animScale>
                                    <p:animScale>
                                      <p:cBhvr>
                                        <p:cTn id="82" dur="26">
                                          <p:stCondLst>
                                            <p:cond delay="1808"/>
                                          </p:stCondLst>
                                        </p:cTn>
                                        <p:tgtEl>
                                          <p:spTgt spid="11"/>
                                        </p:tgtEl>
                                      </p:cBhvr>
                                      <p:to x="100000" y="95000"/>
                                    </p:animScale>
                                    <p:animScale>
                                      <p:cBhvr>
                                        <p:cTn id="83" dur="166" decel="50000">
                                          <p:stCondLst>
                                            <p:cond delay="1834"/>
                                          </p:stCondLst>
                                        </p:cTn>
                                        <p:tgtEl>
                                          <p:spTgt spid="1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P spid="12" grpId="0"/>
      <p:bldP spid="1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914400"/>
            <a:ext cx="8610600" cy="5791200"/>
          </a:xfrm>
        </p:spPr>
        <p:txBody>
          <a:bodyPr>
            <a:normAutofit fontScale="90000"/>
          </a:bodyPr>
          <a:lstStyle/>
          <a:p>
            <a:pPr algn="l"/>
            <a:r>
              <a:rPr lang="en-US" sz="2400" b="1" dirty="0">
                <a:solidFill>
                  <a:schemeClr val="tx1"/>
                </a:solidFill>
              </a:rPr>
              <a:t>Keep your Club chair updated with your training progress</a:t>
            </a:r>
            <a:br>
              <a:rPr lang="en-US" sz="2400" b="1" dirty="0">
                <a:solidFill>
                  <a:schemeClr val="tx1"/>
                </a:solidFill>
              </a:rPr>
            </a:br>
            <a:br>
              <a:rPr lang="en-US" sz="2400" b="1" dirty="0">
                <a:solidFill>
                  <a:schemeClr val="tx1"/>
                </a:solidFill>
              </a:rPr>
            </a:br>
            <a:r>
              <a:rPr lang="en-US" sz="2400" b="1" dirty="0">
                <a:solidFill>
                  <a:schemeClr val="tx1"/>
                </a:solidFill>
              </a:rPr>
              <a:t>If you sign up – show up on time, work the entire session</a:t>
            </a:r>
            <a:br>
              <a:rPr lang="en-US" sz="2400" b="1" dirty="0">
                <a:solidFill>
                  <a:schemeClr val="tx1"/>
                </a:solidFill>
              </a:rPr>
            </a:br>
            <a:br>
              <a:rPr lang="en-US" sz="2400" b="1" dirty="0">
                <a:solidFill>
                  <a:schemeClr val="tx1"/>
                </a:solidFill>
              </a:rPr>
            </a:br>
            <a:r>
              <a:rPr lang="en-US" sz="2400" b="1" dirty="0">
                <a:solidFill>
                  <a:schemeClr val="tx1"/>
                </a:solidFill>
              </a:rPr>
              <a:t>All training shall be performed at VSI/USAS sanction meets</a:t>
            </a:r>
            <a:br>
              <a:rPr lang="en-US" sz="2400" b="1" dirty="0">
                <a:solidFill>
                  <a:schemeClr val="tx1"/>
                </a:solidFill>
              </a:rPr>
            </a:br>
            <a:br>
              <a:rPr lang="en-US" sz="2400" b="1" dirty="0">
                <a:solidFill>
                  <a:schemeClr val="tx1"/>
                </a:solidFill>
              </a:rPr>
            </a:br>
            <a:r>
              <a:rPr lang="en-US" sz="2400" b="1" dirty="0">
                <a:solidFill>
                  <a:schemeClr val="tx1"/>
                </a:solidFill>
              </a:rPr>
              <a:t>Learn the rules applicable to your position</a:t>
            </a:r>
            <a:br>
              <a:rPr lang="en-US" sz="2400" b="1" dirty="0">
                <a:solidFill>
                  <a:schemeClr val="tx1"/>
                </a:solidFill>
              </a:rPr>
            </a:br>
            <a:br>
              <a:rPr lang="en-US" sz="2400" b="1" dirty="0">
                <a:solidFill>
                  <a:schemeClr val="tx1"/>
                </a:solidFill>
              </a:rPr>
            </a:br>
            <a:r>
              <a:rPr lang="en-US" sz="2400" b="1" dirty="0">
                <a:solidFill>
                  <a:schemeClr val="tx1"/>
                </a:solidFill>
              </a:rPr>
              <a:t>Must have approval to train at non-VSI LSC meets (outside of VA LSC)</a:t>
            </a:r>
            <a:br>
              <a:rPr lang="en-US" sz="2400" b="1" dirty="0">
                <a:solidFill>
                  <a:schemeClr val="tx1"/>
                </a:solidFill>
              </a:rPr>
            </a:br>
            <a:br>
              <a:rPr lang="en-US" sz="2400" b="1" dirty="0">
                <a:solidFill>
                  <a:schemeClr val="tx1"/>
                </a:solidFill>
              </a:rPr>
            </a:br>
            <a:r>
              <a:rPr lang="en-US" sz="2400" b="1" dirty="0">
                <a:solidFill>
                  <a:schemeClr val="tx1"/>
                </a:solidFill>
              </a:rPr>
              <a:t>High School, NCAA and non-VSI sanctioned meets are not acceptable</a:t>
            </a:r>
            <a:br>
              <a:rPr lang="en-US" sz="2400" b="1" dirty="0">
                <a:solidFill>
                  <a:schemeClr val="tx1"/>
                </a:solidFill>
              </a:rPr>
            </a:br>
            <a:br>
              <a:rPr lang="en-US" sz="2400" b="1" dirty="0">
                <a:solidFill>
                  <a:schemeClr val="tx1"/>
                </a:solidFill>
              </a:rPr>
            </a:br>
            <a:r>
              <a:rPr lang="en-US" sz="2400" b="1" dirty="0">
                <a:solidFill>
                  <a:schemeClr val="tx1"/>
                </a:solidFill>
              </a:rPr>
              <a:t>Can train at Non-VSI sponsored championship-format meets (prelims/finals) for prelims only</a:t>
            </a:r>
            <a:br>
              <a:rPr lang="en-US" sz="2400" b="1" dirty="0">
                <a:solidFill>
                  <a:schemeClr val="tx1"/>
                </a:solidFill>
              </a:rPr>
            </a:br>
            <a:br>
              <a:rPr lang="en-US" sz="2400" b="1" dirty="0">
                <a:solidFill>
                  <a:schemeClr val="tx1"/>
                </a:solidFill>
              </a:rPr>
            </a:br>
            <a:r>
              <a:rPr lang="en-US" sz="2400" b="1" dirty="0">
                <a:solidFill>
                  <a:schemeClr val="tx1"/>
                </a:solidFill>
              </a:rPr>
              <a:t>Cannot train at VSI sponsored championship meets unless approved by VSI Officials Chair and District Chair.</a:t>
            </a:r>
            <a:br>
              <a:rPr lang="en-US" sz="2400" b="1" dirty="0">
                <a:solidFill>
                  <a:schemeClr val="tx1"/>
                </a:solidFill>
              </a:rPr>
            </a:br>
            <a:endParaRPr lang="en-US" sz="2400" b="1" dirty="0">
              <a:solidFill>
                <a:schemeClr val="tx1"/>
              </a:solidFill>
            </a:endParaRPr>
          </a:p>
        </p:txBody>
      </p:sp>
      <p:sp>
        <p:nvSpPr>
          <p:cNvPr id="5" name="Text Placeholder 4"/>
          <p:cNvSpPr>
            <a:spLocks noGrp="1"/>
          </p:cNvSpPr>
          <p:nvPr>
            <p:ph type="body" idx="1"/>
          </p:nvPr>
        </p:nvSpPr>
        <p:spPr>
          <a:xfrm>
            <a:off x="1295400" y="304801"/>
            <a:ext cx="6417734" cy="685800"/>
          </a:xfrm>
        </p:spPr>
        <p:txBody>
          <a:bodyPr>
            <a:normAutofit/>
          </a:bodyPr>
          <a:lstStyle/>
          <a:p>
            <a:r>
              <a:rPr lang="en-US" sz="3600" dirty="0">
                <a:solidFill>
                  <a:srgbClr val="FF0000"/>
                </a:solidFill>
              </a:rPr>
              <a:t>Trainee’s Responsibilities</a:t>
            </a:r>
          </a:p>
        </p:txBody>
      </p:sp>
    </p:spTree>
    <p:extLst>
      <p:ext uri="{BB962C8B-B14F-4D97-AF65-F5344CB8AC3E}">
        <p14:creationId xmlns:p14="http://schemas.microsoft.com/office/powerpoint/2010/main" val="131818281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advTm="90000">
        <p15:prstTrans prst="fallOver"/>
      </p:transition>
    </mc:Choice>
    <mc:Fallback>
      <p:transition spd="slow" advTm="90000">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032" y="1371600"/>
            <a:ext cx="7772400" cy="5334000"/>
          </a:xfrm>
        </p:spPr>
        <p:txBody>
          <a:bodyPr>
            <a:normAutofit fontScale="90000"/>
          </a:bodyPr>
          <a:lstStyle/>
          <a:p>
            <a:pPr marL="342900" indent="-342900" algn="l">
              <a:buFont typeface="Arial" panose="020B0604020202020204" pitchFamily="34" charset="0"/>
              <a:buChar char="•"/>
            </a:pPr>
            <a:r>
              <a:rPr lang="en-US" sz="2200" b="1" dirty="0">
                <a:solidFill>
                  <a:schemeClr val="tx1"/>
                </a:solidFill>
              </a:rPr>
              <a:t>Once completed with training: </a:t>
            </a:r>
            <a:br>
              <a:rPr lang="en-US" sz="2200" b="1" dirty="0">
                <a:solidFill>
                  <a:schemeClr val="tx1"/>
                </a:solidFill>
              </a:rPr>
            </a:br>
            <a:r>
              <a:rPr lang="en-US" sz="2200" b="1" dirty="0">
                <a:solidFill>
                  <a:schemeClr val="tx1"/>
                </a:solidFill>
              </a:rPr>
              <a:t>* Send copy of training card to your district chair</a:t>
            </a:r>
            <a:br>
              <a:rPr lang="en-US" sz="2200" b="1" dirty="0">
                <a:solidFill>
                  <a:schemeClr val="tx1"/>
                </a:solidFill>
              </a:rPr>
            </a:br>
            <a:r>
              <a:rPr lang="en-US" sz="2200" b="1" dirty="0">
                <a:solidFill>
                  <a:schemeClr val="tx1"/>
                </a:solidFill>
              </a:rPr>
              <a:t>* You will receive email from </a:t>
            </a:r>
            <a:r>
              <a:rPr lang="en-US" sz="2200" b="1" dirty="0">
                <a:solidFill>
                  <a:schemeClr val="tx1"/>
                </a:solidFill>
                <a:hlinkClick r:id="rId2"/>
              </a:rPr>
              <a:t>webmaster@USASwimming.org</a:t>
            </a:r>
            <a:br>
              <a:rPr lang="en-US" sz="2200" b="1" dirty="0">
                <a:solidFill>
                  <a:schemeClr val="tx1"/>
                </a:solidFill>
              </a:rPr>
            </a:br>
            <a:r>
              <a:rPr lang="en-US" sz="2200" b="1" dirty="0">
                <a:solidFill>
                  <a:schemeClr val="tx1"/>
                </a:solidFill>
              </a:rPr>
              <a:t>* Print out your certification card, carry it with you to all 	meets.</a:t>
            </a:r>
            <a:br>
              <a:rPr lang="en-US" sz="2200" b="1" dirty="0">
                <a:solidFill>
                  <a:schemeClr val="tx1"/>
                </a:solidFill>
              </a:rPr>
            </a:br>
            <a:r>
              <a:rPr lang="en-US" sz="2200" b="1" dirty="0">
                <a:solidFill>
                  <a:schemeClr val="tx1"/>
                </a:solidFill>
              </a:rPr>
              <a:t>* Will receive a white shirt, name tag, badge and pouch</a:t>
            </a:r>
            <a:br>
              <a:rPr lang="en-US" sz="2200" b="1" dirty="0">
                <a:solidFill>
                  <a:schemeClr val="tx1"/>
                </a:solidFill>
              </a:rPr>
            </a:br>
            <a:br>
              <a:rPr lang="en-US" sz="2200" b="1" dirty="0">
                <a:solidFill>
                  <a:schemeClr val="tx1"/>
                </a:solidFill>
              </a:rPr>
            </a:br>
            <a:r>
              <a:rPr lang="en-US" sz="2200" b="1" dirty="0">
                <a:solidFill>
                  <a:schemeClr val="tx1"/>
                </a:solidFill>
              </a:rPr>
              <a:t>* Maintain current technical and philosophical understanding of the rules</a:t>
            </a:r>
            <a:br>
              <a:rPr lang="en-US" sz="2200" b="1" dirty="0">
                <a:solidFill>
                  <a:schemeClr val="tx1"/>
                </a:solidFill>
              </a:rPr>
            </a:br>
            <a:r>
              <a:rPr lang="en-US" sz="2200" b="1" dirty="0">
                <a:solidFill>
                  <a:schemeClr val="tx1"/>
                </a:solidFill>
              </a:rPr>
              <a:t>* Work at least the minimal # of sessions per year</a:t>
            </a:r>
            <a:br>
              <a:rPr lang="en-US" sz="2200" b="1" dirty="0">
                <a:solidFill>
                  <a:schemeClr val="tx1"/>
                </a:solidFill>
              </a:rPr>
            </a:br>
            <a:r>
              <a:rPr lang="en-US" sz="2200" b="1" dirty="0">
                <a:solidFill>
                  <a:schemeClr val="tx1"/>
                </a:solidFill>
              </a:rPr>
              <a:t>* Fulfill any education requirements</a:t>
            </a:r>
            <a:br>
              <a:rPr lang="en-US" sz="2200" b="1" dirty="0">
                <a:solidFill>
                  <a:schemeClr val="tx1"/>
                </a:solidFill>
              </a:rPr>
            </a:br>
            <a:r>
              <a:rPr lang="en-US" sz="2200" b="1" dirty="0">
                <a:solidFill>
                  <a:schemeClr val="tx1"/>
                </a:solidFill>
              </a:rPr>
              <a:t>* Maintain current registration, background check and athlete 	protection training</a:t>
            </a:r>
            <a:br>
              <a:rPr lang="en-US" sz="2200" b="1" dirty="0">
                <a:solidFill>
                  <a:schemeClr val="tx1"/>
                </a:solidFill>
              </a:rPr>
            </a:br>
            <a:r>
              <a:rPr lang="en-US" sz="2200" b="1" dirty="0">
                <a:solidFill>
                  <a:schemeClr val="tx1"/>
                </a:solidFill>
              </a:rPr>
              <a:t>* Advancement opportunities</a:t>
            </a:r>
            <a:br>
              <a:rPr lang="en-US" sz="2200" b="1" dirty="0">
                <a:solidFill>
                  <a:schemeClr val="tx1"/>
                </a:solidFill>
              </a:rPr>
            </a:br>
            <a:br>
              <a:rPr lang="en-US" sz="2200" dirty="0">
                <a:solidFill>
                  <a:schemeClr val="tx1"/>
                </a:solidFill>
              </a:rPr>
            </a:br>
            <a:endParaRPr lang="en-US" sz="2200" dirty="0">
              <a:solidFill>
                <a:schemeClr val="tx1"/>
              </a:solidFill>
            </a:endParaRPr>
          </a:p>
        </p:txBody>
      </p:sp>
      <p:sp>
        <p:nvSpPr>
          <p:cNvPr id="3" name="Text Placeholder 2"/>
          <p:cNvSpPr>
            <a:spLocks noGrp="1"/>
          </p:cNvSpPr>
          <p:nvPr>
            <p:ph type="body" idx="1"/>
          </p:nvPr>
        </p:nvSpPr>
        <p:spPr>
          <a:xfrm>
            <a:off x="1371600" y="304800"/>
            <a:ext cx="6417734" cy="939801"/>
          </a:xfrm>
        </p:spPr>
        <p:txBody>
          <a:bodyPr>
            <a:normAutofit/>
          </a:bodyPr>
          <a:lstStyle/>
          <a:p>
            <a:r>
              <a:rPr lang="en-US" sz="4000" b="1" dirty="0">
                <a:solidFill>
                  <a:srgbClr val="FF0000"/>
                </a:solidFill>
                <a:effectLst>
                  <a:outerShdw blurRad="38100" dist="38100" dir="2700000" algn="tl">
                    <a:srgbClr val="000000">
                      <a:alpha val="43137"/>
                    </a:srgbClr>
                  </a:outerShdw>
                </a:effectLst>
              </a:rPr>
              <a:t>Trainee’s Responsibilities</a:t>
            </a:r>
          </a:p>
        </p:txBody>
      </p:sp>
    </p:spTree>
    <p:extLst>
      <p:ext uri="{BB962C8B-B14F-4D97-AF65-F5344CB8AC3E}">
        <p14:creationId xmlns:p14="http://schemas.microsoft.com/office/powerpoint/2010/main" val="382870263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advTm="120000">
        <p15:prstTrans prst="drape"/>
      </p:transition>
    </mc:Choice>
    <mc:Fallback>
      <p:transition spd="slow" advTm="120000">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032" y="1371600"/>
            <a:ext cx="7772400" cy="457200"/>
          </a:xfrm>
        </p:spPr>
        <p:txBody>
          <a:bodyPr>
            <a:normAutofit fontScale="90000"/>
          </a:bodyPr>
          <a:lstStyle/>
          <a:p>
            <a:pPr algn="l"/>
            <a:r>
              <a:rPr lang="en-US" sz="3200" dirty="0">
                <a:solidFill>
                  <a:schemeClr val="tx1"/>
                </a:solidFill>
              </a:rPr>
              <a:t>1. Have fun</a:t>
            </a:r>
            <a:br>
              <a:rPr lang="en-US" sz="3200" dirty="0">
                <a:solidFill>
                  <a:schemeClr val="tx1"/>
                </a:solidFill>
              </a:rPr>
            </a:br>
            <a:br>
              <a:rPr lang="en-US" sz="3200" dirty="0">
                <a:solidFill>
                  <a:schemeClr val="tx1"/>
                </a:solidFill>
              </a:rPr>
            </a:br>
            <a:br>
              <a:rPr lang="en-US" sz="3200" dirty="0">
                <a:solidFill>
                  <a:schemeClr val="tx1"/>
                </a:solidFill>
              </a:rPr>
            </a:br>
            <a:br>
              <a:rPr lang="en-US" sz="2200" dirty="0">
                <a:solidFill>
                  <a:schemeClr val="tx1"/>
                </a:solidFill>
              </a:rPr>
            </a:br>
            <a:endParaRPr lang="en-US" sz="4000" dirty="0">
              <a:solidFill>
                <a:schemeClr val="tx1"/>
              </a:solidFill>
            </a:endParaRPr>
          </a:p>
        </p:txBody>
      </p:sp>
      <p:sp>
        <p:nvSpPr>
          <p:cNvPr id="3" name="Text Placeholder 2"/>
          <p:cNvSpPr>
            <a:spLocks noGrp="1"/>
          </p:cNvSpPr>
          <p:nvPr>
            <p:ph type="body" idx="1"/>
          </p:nvPr>
        </p:nvSpPr>
        <p:spPr>
          <a:xfrm>
            <a:off x="1371600" y="304800"/>
            <a:ext cx="6417734" cy="939801"/>
          </a:xfrm>
        </p:spPr>
        <p:txBody>
          <a:bodyPr>
            <a:normAutofit/>
          </a:bodyPr>
          <a:lstStyle/>
          <a:p>
            <a:r>
              <a:rPr lang="en-US" sz="4000" b="1" dirty="0">
                <a:solidFill>
                  <a:srgbClr val="FF0000"/>
                </a:solidFill>
                <a:effectLst>
                  <a:outerShdw blurRad="38100" dist="38100" dir="2700000" algn="tl">
                    <a:srgbClr val="000000">
                      <a:alpha val="43137"/>
                    </a:srgbClr>
                  </a:outerShdw>
                </a:effectLst>
              </a:rPr>
              <a:t>Final Words</a:t>
            </a:r>
          </a:p>
        </p:txBody>
      </p:sp>
      <p:sp>
        <p:nvSpPr>
          <p:cNvPr id="4" name="Title 1">
            <a:extLst>
              <a:ext uri="{FF2B5EF4-FFF2-40B4-BE49-F238E27FC236}">
                <a16:creationId xmlns:a16="http://schemas.microsoft.com/office/drawing/2014/main" id="{246EF2B2-FCF3-4B29-96EB-1547F3D7994B}"/>
              </a:ext>
            </a:extLst>
          </p:cNvPr>
          <p:cNvSpPr txBox="1">
            <a:spLocks/>
          </p:cNvSpPr>
          <p:nvPr/>
        </p:nvSpPr>
        <p:spPr>
          <a:xfrm>
            <a:off x="654379" y="2075226"/>
            <a:ext cx="7772400" cy="457200"/>
          </a:xfrm>
          <a:prstGeom prst="rect">
            <a:avLst/>
          </a:prstGeom>
        </p:spPr>
        <p:txBody>
          <a:bodyPr vert="horz" lIns="91440" tIns="45720" rIns="91440" bIns="45720" rtlCol="0" anchor="t">
            <a:normAutofit fontScale="25000" lnSpcReduction="20000"/>
          </a:bodyPr>
          <a:lstStyle>
            <a:lvl1pPr algn="ctr" defTabSz="914400" rtl="0" eaLnBrk="1" latinLnBrk="0" hangingPunct="1">
              <a:spcBef>
                <a:spcPct val="0"/>
              </a:spcBef>
              <a:buNone/>
              <a:defRPr sz="4400" b="0" kern="1200" cap="none">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11200" dirty="0">
                <a:solidFill>
                  <a:schemeClr val="tx1"/>
                </a:solidFill>
              </a:rPr>
              <a:t>2. Ask  a lot of questions</a:t>
            </a:r>
            <a:br>
              <a:rPr lang="en-US" sz="11200" dirty="0">
                <a:solidFill>
                  <a:schemeClr val="tx1"/>
                </a:solidFill>
              </a:rPr>
            </a:br>
            <a:br>
              <a:rPr lang="en-US" sz="11200" dirty="0">
                <a:solidFill>
                  <a:schemeClr val="tx1"/>
                </a:solidFill>
              </a:rPr>
            </a:br>
            <a:endParaRPr lang="en-US" sz="11200" dirty="0">
              <a:solidFill>
                <a:schemeClr val="tx1"/>
              </a:solidFill>
            </a:endParaRPr>
          </a:p>
        </p:txBody>
      </p:sp>
      <p:sp>
        <p:nvSpPr>
          <p:cNvPr id="6" name="Title 1">
            <a:extLst>
              <a:ext uri="{FF2B5EF4-FFF2-40B4-BE49-F238E27FC236}">
                <a16:creationId xmlns:a16="http://schemas.microsoft.com/office/drawing/2014/main" id="{0F30C9B0-5FAB-4814-81B2-E03A97401AF9}"/>
              </a:ext>
            </a:extLst>
          </p:cNvPr>
          <p:cNvSpPr txBox="1">
            <a:spLocks/>
          </p:cNvSpPr>
          <p:nvPr/>
        </p:nvSpPr>
        <p:spPr>
          <a:xfrm>
            <a:off x="609600" y="2604084"/>
            <a:ext cx="7772400" cy="457200"/>
          </a:xfrm>
          <a:prstGeom prst="rect">
            <a:avLst/>
          </a:prstGeom>
        </p:spPr>
        <p:txBody>
          <a:bodyPr vert="horz" lIns="91440" tIns="45720" rIns="91440" bIns="45720" rtlCol="0" anchor="t">
            <a:normAutofit fontScale="25000" lnSpcReduction="20000"/>
          </a:bodyPr>
          <a:lstStyle>
            <a:lvl1pPr algn="ctr" defTabSz="914400" rtl="0" eaLnBrk="1" latinLnBrk="0" hangingPunct="1">
              <a:spcBef>
                <a:spcPct val="0"/>
              </a:spcBef>
              <a:buNone/>
              <a:defRPr sz="4400" b="0" kern="1200" cap="none">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11200" dirty="0">
                <a:solidFill>
                  <a:schemeClr val="tx1"/>
                </a:solidFill>
              </a:rPr>
              <a:t>3. Always try to learn something new about swimming at every meet</a:t>
            </a:r>
            <a:br>
              <a:rPr lang="en-US" sz="3200" dirty="0">
                <a:solidFill>
                  <a:schemeClr val="tx1"/>
                </a:solidFill>
              </a:rPr>
            </a:br>
            <a:br>
              <a:rPr lang="en-US" sz="3200" dirty="0">
                <a:solidFill>
                  <a:schemeClr val="tx1"/>
                </a:solidFill>
              </a:rPr>
            </a:br>
            <a:br>
              <a:rPr lang="en-US" sz="2200" dirty="0">
                <a:solidFill>
                  <a:schemeClr val="tx1"/>
                </a:solidFill>
              </a:rPr>
            </a:br>
            <a:endParaRPr lang="en-US" sz="4000" dirty="0">
              <a:solidFill>
                <a:schemeClr val="tx1"/>
              </a:solidFill>
            </a:endParaRPr>
          </a:p>
        </p:txBody>
      </p:sp>
      <p:sp>
        <p:nvSpPr>
          <p:cNvPr id="7" name="Title 1">
            <a:extLst>
              <a:ext uri="{FF2B5EF4-FFF2-40B4-BE49-F238E27FC236}">
                <a16:creationId xmlns:a16="http://schemas.microsoft.com/office/drawing/2014/main" id="{2BE64AE9-4C9B-4841-8E92-D4E2B55BF0C6}"/>
              </a:ext>
            </a:extLst>
          </p:cNvPr>
          <p:cNvSpPr txBox="1">
            <a:spLocks/>
          </p:cNvSpPr>
          <p:nvPr/>
        </p:nvSpPr>
        <p:spPr>
          <a:xfrm>
            <a:off x="609600" y="3471646"/>
            <a:ext cx="7772400" cy="457200"/>
          </a:xfrm>
          <a:prstGeom prst="rect">
            <a:avLst/>
          </a:prstGeom>
        </p:spPr>
        <p:txBody>
          <a:bodyPr vert="horz" lIns="91440" tIns="45720" rIns="91440" bIns="45720" rtlCol="0" anchor="t">
            <a:normAutofit fontScale="25000" lnSpcReduction="20000"/>
          </a:bodyPr>
          <a:lstStyle>
            <a:lvl1pPr algn="ctr" defTabSz="914400" rtl="0" eaLnBrk="1" latinLnBrk="0" hangingPunct="1">
              <a:spcBef>
                <a:spcPct val="0"/>
              </a:spcBef>
              <a:buNone/>
              <a:defRPr sz="4400" b="0" kern="1200" cap="none">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11200" dirty="0">
                <a:solidFill>
                  <a:schemeClr val="tx1"/>
                </a:solidFill>
              </a:rPr>
              <a:t>4. &amp; Most of all</a:t>
            </a:r>
            <a:br>
              <a:rPr lang="en-US" sz="3200" dirty="0">
                <a:solidFill>
                  <a:schemeClr val="tx1"/>
                </a:solidFill>
              </a:rPr>
            </a:br>
            <a:br>
              <a:rPr lang="en-US" sz="3200" dirty="0">
                <a:solidFill>
                  <a:schemeClr val="tx1"/>
                </a:solidFill>
              </a:rPr>
            </a:br>
            <a:br>
              <a:rPr lang="en-US" sz="2200" dirty="0">
                <a:solidFill>
                  <a:schemeClr val="tx1"/>
                </a:solidFill>
              </a:rPr>
            </a:br>
            <a:endParaRPr lang="en-US" sz="4000" dirty="0">
              <a:solidFill>
                <a:schemeClr val="tx1"/>
              </a:solidFill>
            </a:endParaRPr>
          </a:p>
        </p:txBody>
      </p:sp>
      <p:sp>
        <p:nvSpPr>
          <p:cNvPr id="8" name="Title 1">
            <a:extLst>
              <a:ext uri="{FF2B5EF4-FFF2-40B4-BE49-F238E27FC236}">
                <a16:creationId xmlns:a16="http://schemas.microsoft.com/office/drawing/2014/main" id="{20A46734-F845-44AC-A633-FA2E6FF970A3}"/>
              </a:ext>
            </a:extLst>
          </p:cNvPr>
          <p:cNvSpPr txBox="1">
            <a:spLocks/>
          </p:cNvSpPr>
          <p:nvPr/>
        </p:nvSpPr>
        <p:spPr>
          <a:xfrm>
            <a:off x="552974" y="4104667"/>
            <a:ext cx="7772400" cy="757804"/>
          </a:xfrm>
          <a:prstGeom prst="rect">
            <a:avLst/>
          </a:prstGeom>
        </p:spPr>
        <p:txBody>
          <a:bodyPr vert="horz" lIns="91440" tIns="45720" rIns="91440" bIns="45720" rtlCol="0" anchor="t">
            <a:normAutofit fontScale="25000" lnSpcReduction="20000"/>
          </a:bodyPr>
          <a:lstStyle>
            <a:lvl1pPr algn="ctr" defTabSz="914400" rtl="0" eaLnBrk="1" latinLnBrk="0" hangingPunct="1">
              <a:spcBef>
                <a:spcPct val="0"/>
              </a:spcBef>
              <a:buNone/>
              <a:defRPr sz="4400" b="0" kern="1200" cap="none">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16000" dirty="0">
                <a:solidFill>
                  <a:schemeClr val="tx1"/>
                </a:solidFill>
              </a:rPr>
              <a:t>Thank you for volunteering and all you do for our sport</a:t>
            </a:r>
            <a:r>
              <a:rPr lang="en-US" sz="3200" dirty="0">
                <a:solidFill>
                  <a:schemeClr val="tx1"/>
                </a:solidFill>
              </a:rPr>
              <a:t>!</a:t>
            </a:r>
            <a:br>
              <a:rPr lang="en-US" sz="3200" dirty="0">
                <a:solidFill>
                  <a:schemeClr val="tx1"/>
                </a:solidFill>
              </a:rPr>
            </a:br>
            <a:br>
              <a:rPr lang="en-US" sz="3200" dirty="0">
                <a:solidFill>
                  <a:schemeClr val="tx1"/>
                </a:solidFill>
              </a:rPr>
            </a:br>
            <a:br>
              <a:rPr lang="en-US" sz="3200" dirty="0">
                <a:solidFill>
                  <a:schemeClr val="tx1"/>
                </a:solidFill>
              </a:rPr>
            </a:br>
            <a:br>
              <a:rPr lang="en-US" sz="2200" dirty="0">
                <a:solidFill>
                  <a:schemeClr val="tx1"/>
                </a:solidFill>
              </a:rPr>
            </a:br>
            <a:br>
              <a:rPr lang="en-US" sz="4000" dirty="0">
                <a:solidFill>
                  <a:schemeClr val="tx1"/>
                </a:solidFill>
              </a:rPr>
            </a:br>
            <a:br>
              <a:rPr lang="en-US" sz="4000" dirty="0">
                <a:solidFill>
                  <a:schemeClr val="tx1"/>
                </a:solidFill>
              </a:rPr>
            </a:br>
            <a:endParaRPr lang="en-US" sz="4000" dirty="0">
              <a:solidFill>
                <a:schemeClr val="tx1"/>
              </a:solidFill>
            </a:endParaRPr>
          </a:p>
        </p:txBody>
      </p:sp>
      <p:sp>
        <p:nvSpPr>
          <p:cNvPr id="9" name="Title 1">
            <a:extLst>
              <a:ext uri="{FF2B5EF4-FFF2-40B4-BE49-F238E27FC236}">
                <a16:creationId xmlns:a16="http://schemas.microsoft.com/office/drawing/2014/main" id="{A577E823-7922-4E8E-9F8F-9CBB2D36C9F6}"/>
              </a:ext>
            </a:extLst>
          </p:cNvPr>
          <p:cNvSpPr txBox="1">
            <a:spLocks/>
          </p:cNvSpPr>
          <p:nvPr/>
        </p:nvSpPr>
        <p:spPr>
          <a:xfrm>
            <a:off x="533400" y="5796097"/>
            <a:ext cx="7772400" cy="757804"/>
          </a:xfrm>
          <a:prstGeom prst="rect">
            <a:avLst/>
          </a:prstGeom>
        </p:spPr>
        <p:txBody>
          <a:bodyPr vert="horz" lIns="91440" tIns="45720" rIns="91440" bIns="45720" rtlCol="0" anchor="t">
            <a:normAutofit fontScale="25000" lnSpcReduction="20000"/>
          </a:bodyPr>
          <a:lstStyle>
            <a:lvl1pPr algn="ctr" defTabSz="914400" rtl="0" eaLnBrk="1" latinLnBrk="0" hangingPunct="1">
              <a:spcBef>
                <a:spcPct val="0"/>
              </a:spcBef>
              <a:buNone/>
              <a:defRPr sz="4400" b="0" kern="1200" cap="none">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4400" dirty="0">
                <a:solidFill>
                  <a:schemeClr val="tx1"/>
                </a:solidFill>
              </a:rPr>
              <a:t>See you on deck soon!</a:t>
            </a:r>
            <a:br>
              <a:rPr lang="en-US" sz="14400" dirty="0">
                <a:solidFill>
                  <a:schemeClr val="tx1"/>
                </a:solidFill>
              </a:rPr>
            </a:br>
            <a:br>
              <a:rPr lang="en-US" sz="14400" dirty="0">
                <a:solidFill>
                  <a:schemeClr val="tx1"/>
                </a:solidFill>
              </a:rPr>
            </a:br>
            <a:br>
              <a:rPr lang="en-US" sz="3200" dirty="0">
                <a:solidFill>
                  <a:schemeClr val="tx1"/>
                </a:solidFill>
              </a:rPr>
            </a:br>
            <a:br>
              <a:rPr lang="en-US" sz="2200" dirty="0">
                <a:solidFill>
                  <a:schemeClr val="tx1"/>
                </a:solidFill>
              </a:rPr>
            </a:br>
            <a:br>
              <a:rPr lang="en-US" sz="4000" dirty="0">
                <a:solidFill>
                  <a:schemeClr val="tx1"/>
                </a:solidFill>
              </a:rPr>
            </a:br>
            <a:br>
              <a:rPr lang="en-US" sz="4000" dirty="0">
                <a:solidFill>
                  <a:schemeClr val="tx1"/>
                </a:solidFill>
              </a:rPr>
            </a:br>
            <a:endParaRPr lang="en-US" sz="4000" dirty="0">
              <a:solidFill>
                <a:schemeClr val="tx1"/>
              </a:solidFill>
            </a:endParaRPr>
          </a:p>
        </p:txBody>
      </p:sp>
    </p:spTree>
    <p:extLst>
      <p:ext uri="{BB962C8B-B14F-4D97-AF65-F5344CB8AC3E}">
        <p14:creationId xmlns:p14="http://schemas.microsoft.com/office/powerpoint/2010/main" val="331035835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advTm="120000">
        <p15:prstTrans prst="origami"/>
      </p:transition>
    </mc:Choice>
    <mc:Fallback>
      <p:transition spd="slow" advTm="120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1000"/>
                                        <p:tgtEl>
                                          <p:spTgt spid="4"/>
                                        </p:tgtEl>
                                      </p:cBhvr>
                                    </p:animEffect>
                                    <p:anim calcmode="lin" valueType="num">
                                      <p:cBhvr>
                                        <p:cTn id="19" dur="1000" fill="hold"/>
                                        <p:tgtEl>
                                          <p:spTgt spid="4"/>
                                        </p:tgtEl>
                                        <p:attrNameLst>
                                          <p:attrName>ppt_x</p:attrName>
                                        </p:attrNameLst>
                                      </p:cBhvr>
                                      <p:tavLst>
                                        <p:tav tm="0">
                                          <p:val>
                                            <p:strVal val="#ppt_x"/>
                                          </p:val>
                                        </p:tav>
                                        <p:tav tm="100000">
                                          <p:val>
                                            <p:strVal val="#ppt_x"/>
                                          </p:val>
                                        </p:tav>
                                      </p:tavLst>
                                    </p:anim>
                                    <p:anim calcmode="lin" valueType="num">
                                      <p:cBhvr>
                                        <p:cTn id="2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5"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2000"/>
                                        <p:tgtEl>
                                          <p:spTgt spid="6"/>
                                        </p:tgtEl>
                                      </p:cBhvr>
                                    </p:animEffect>
                                    <p:anim calcmode="lin" valueType="num">
                                      <p:cBhvr>
                                        <p:cTn id="26" dur="2000" fill="hold"/>
                                        <p:tgtEl>
                                          <p:spTgt spid="6"/>
                                        </p:tgtEl>
                                        <p:attrNameLst>
                                          <p:attrName>ppt_w</p:attrName>
                                        </p:attrNameLst>
                                      </p:cBhvr>
                                      <p:tavLst>
                                        <p:tav tm="0" fmla="#ppt_w*sin(2.5*pi*$)">
                                          <p:val>
                                            <p:fltVal val="0"/>
                                          </p:val>
                                        </p:tav>
                                        <p:tav tm="100000">
                                          <p:val>
                                            <p:fltVal val="1"/>
                                          </p:val>
                                        </p:tav>
                                      </p:tavLst>
                                    </p:anim>
                                    <p:anim calcmode="lin" valueType="num">
                                      <p:cBhvr>
                                        <p:cTn id="27"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28" fill="hold">
                      <p:stCondLst>
                        <p:cond delay="indefinite"/>
                      </p:stCondLst>
                      <p:childTnLst>
                        <p:par>
                          <p:cTn id="29" fill="hold">
                            <p:stCondLst>
                              <p:cond delay="0"/>
                            </p:stCondLst>
                            <p:childTnLst>
                              <p:par>
                                <p:cTn id="30" presetID="26" presetClass="entr" presetSubtype="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wipe(down)">
                                      <p:cBhvr>
                                        <p:cTn id="32" dur="580">
                                          <p:stCondLst>
                                            <p:cond delay="0"/>
                                          </p:stCondLst>
                                        </p:cTn>
                                        <p:tgtEl>
                                          <p:spTgt spid="7"/>
                                        </p:tgtEl>
                                      </p:cBhvr>
                                    </p:animEffect>
                                    <p:anim calcmode="lin" valueType="num">
                                      <p:cBhvr>
                                        <p:cTn id="33"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38" dur="26">
                                          <p:stCondLst>
                                            <p:cond delay="650"/>
                                          </p:stCondLst>
                                        </p:cTn>
                                        <p:tgtEl>
                                          <p:spTgt spid="7"/>
                                        </p:tgtEl>
                                      </p:cBhvr>
                                      <p:to x="100000" y="60000"/>
                                    </p:animScale>
                                    <p:animScale>
                                      <p:cBhvr>
                                        <p:cTn id="39" dur="166" decel="50000">
                                          <p:stCondLst>
                                            <p:cond delay="676"/>
                                          </p:stCondLst>
                                        </p:cTn>
                                        <p:tgtEl>
                                          <p:spTgt spid="7"/>
                                        </p:tgtEl>
                                      </p:cBhvr>
                                      <p:to x="100000" y="100000"/>
                                    </p:animScale>
                                    <p:animScale>
                                      <p:cBhvr>
                                        <p:cTn id="40" dur="26">
                                          <p:stCondLst>
                                            <p:cond delay="1312"/>
                                          </p:stCondLst>
                                        </p:cTn>
                                        <p:tgtEl>
                                          <p:spTgt spid="7"/>
                                        </p:tgtEl>
                                      </p:cBhvr>
                                      <p:to x="100000" y="80000"/>
                                    </p:animScale>
                                    <p:animScale>
                                      <p:cBhvr>
                                        <p:cTn id="41" dur="166" decel="50000">
                                          <p:stCondLst>
                                            <p:cond delay="1338"/>
                                          </p:stCondLst>
                                        </p:cTn>
                                        <p:tgtEl>
                                          <p:spTgt spid="7"/>
                                        </p:tgtEl>
                                      </p:cBhvr>
                                      <p:to x="100000" y="100000"/>
                                    </p:animScale>
                                    <p:animScale>
                                      <p:cBhvr>
                                        <p:cTn id="42" dur="26">
                                          <p:stCondLst>
                                            <p:cond delay="1642"/>
                                          </p:stCondLst>
                                        </p:cTn>
                                        <p:tgtEl>
                                          <p:spTgt spid="7"/>
                                        </p:tgtEl>
                                      </p:cBhvr>
                                      <p:to x="100000" y="90000"/>
                                    </p:animScale>
                                    <p:animScale>
                                      <p:cBhvr>
                                        <p:cTn id="43" dur="166" decel="50000">
                                          <p:stCondLst>
                                            <p:cond delay="1668"/>
                                          </p:stCondLst>
                                        </p:cTn>
                                        <p:tgtEl>
                                          <p:spTgt spid="7"/>
                                        </p:tgtEl>
                                      </p:cBhvr>
                                      <p:to x="100000" y="100000"/>
                                    </p:animScale>
                                    <p:animScale>
                                      <p:cBhvr>
                                        <p:cTn id="44" dur="26">
                                          <p:stCondLst>
                                            <p:cond delay="1808"/>
                                          </p:stCondLst>
                                        </p:cTn>
                                        <p:tgtEl>
                                          <p:spTgt spid="7"/>
                                        </p:tgtEl>
                                      </p:cBhvr>
                                      <p:to x="100000" y="95000"/>
                                    </p:animScale>
                                    <p:animScale>
                                      <p:cBhvr>
                                        <p:cTn id="45" dur="166" decel="50000">
                                          <p:stCondLst>
                                            <p:cond delay="1834"/>
                                          </p:stCondLst>
                                        </p:cTn>
                                        <p:tgtEl>
                                          <p:spTgt spid="7"/>
                                        </p:tgtEl>
                                      </p:cBhvr>
                                      <p:to x="100000" y="100000"/>
                                    </p:animScale>
                                  </p:childTnLst>
                                </p:cTn>
                              </p:par>
                            </p:childTnLst>
                          </p:cTn>
                        </p:par>
                      </p:childTnLst>
                    </p:cTn>
                  </p:par>
                  <p:par>
                    <p:cTn id="46" fill="hold">
                      <p:stCondLst>
                        <p:cond delay="indefinite"/>
                      </p:stCondLst>
                      <p:childTnLst>
                        <p:par>
                          <p:cTn id="47" fill="hold">
                            <p:stCondLst>
                              <p:cond delay="0"/>
                            </p:stCondLst>
                            <p:childTnLst>
                              <p:par>
                                <p:cTn id="48" presetID="21" presetClass="entr" presetSubtype="1" fill="hold" grpId="0" nodeType="clickEffect">
                                  <p:stCondLst>
                                    <p:cond delay="0"/>
                                  </p:stCondLst>
                                  <p:childTnLst>
                                    <p:set>
                                      <p:cBhvr>
                                        <p:cTn id="49" dur="1" fill="hold">
                                          <p:stCondLst>
                                            <p:cond delay="0"/>
                                          </p:stCondLst>
                                        </p:cTn>
                                        <p:tgtEl>
                                          <p:spTgt spid="8"/>
                                        </p:tgtEl>
                                        <p:attrNameLst>
                                          <p:attrName>style.visibility</p:attrName>
                                        </p:attrNameLst>
                                      </p:cBhvr>
                                      <p:to>
                                        <p:strVal val="visible"/>
                                      </p:to>
                                    </p:set>
                                    <p:animEffect transition="in" filter="wheel(1)">
                                      <p:cBhvr>
                                        <p:cTn id="50" dur="2000"/>
                                        <p:tgtEl>
                                          <p:spTgt spid="8"/>
                                        </p:tgtEl>
                                      </p:cBhvr>
                                    </p:animEffect>
                                  </p:childTnLst>
                                </p:cTn>
                              </p:par>
                            </p:childTnLst>
                          </p:cTn>
                        </p:par>
                      </p:childTnLst>
                    </p:cTn>
                  </p:par>
                  <p:par>
                    <p:cTn id="51" fill="hold">
                      <p:stCondLst>
                        <p:cond delay="indefinite"/>
                      </p:stCondLst>
                      <p:childTnLst>
                        <p:par>
                          <p:cTn id="52" fill="hold">
                            <p:stCondLst>
                              <p:cond delay="0"/>
                            </p:stCondLst>
                            <p:childTnLst>
                              <p:par>
                                <p:cTn id="53" presetID="53" presetClass="entr" presetSubtype="16" fill="hold" grpId="0" nodeType="clickEffect">
                                  <p:stCondLst>
                                    <p:cond delay="0"/>
                                  </p:stCondLst>
                                  <p:childTnLst>
                                    <p:set>
                                      <p:cBhvr>
                                        <p:cTn id="54" dur="1" fill="hold">
                                          <p:stCondLst>
                                            <p:cond delay="0"/>
                                          </p:stCondLst>
                                        </p:cTn>
                                        <p:tgtEl>
                                          <p:spTgt spid="9"/>
                                        </p:tgtEl>
                                        <p:attrNameLst>
                                          <p:attrName>style.visibility</p:attrName>
                                        </p:attrNameLst>
                                      </p:cBhvr>
                                      <p:to>
                                        <p:strVal val="visible"/>
                                      </p:to>
                                    </p:set>
                                    <p:anim calcmode="lin" valueType="num">
                                      <p:cBhvr>
                                        <p:cTn id="55" dur="500" fill="hold"/>
                                        <p:tgtEl>
                                          <p:spTgt spid="9"/>
                                        </p:tgtEl>
                                        <p:attrNameLst>
                                          <p:attrName>ppt_w</p:attrName>
                                        </p:attrNameLst>
                                      </p:cBhvr>
                                      <p:tavLst>
                                        <p:tav tm="0">
                                          <p:val>
                                            <p:fltVal val="0"/>
                                          </p:val>
                                        </p:tav>
                                        <p:tav tm="100000">
                                          <p:val>
                                            <p:strVal val="#ppt_w"/>
                                          </p:val>
                                        </p:tav>
                                      </p:tavLst>
                                    </p:anim>
                                    <p:anim calcmode="lin" valueType="num">
                                      <p:cBhvr>
                                        <p:cTn id="56" dur="500" fill="hold"/>
                                        <p:tgtEl>
                                          <p:spTgt spid="9"/>
                                        </p:tgtEl>
                                        <p:attrNameLst>
                                          <p:attrName>ppt_h</p:attrName>
                                        </p:attrNameLst>
                                      </p:cBhvr>
                                      <p:tavLst>
                                        <p:tav tm="0">
                                          <p:val>
                                            <p:fltVal val="0"/>
                                          </p:val>
                                        </p:tav>
                                        <p:tav tm="100000">
                                          <p:val>
                                            <p:strVal val="#ppt_h"/>
                                          </p:val>
                                        </p:tav>
                                      </p:tavLst>
                                    </p:anim>
                                    <p:animEffect transition="in" filter="fade">
                                      <p:cBhvr>
                                        <p:cTn id="5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6" grpId="0"/>
      <p:bldP spid="7" grpId="0"/>
      <p:bldP spid="8"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381000"/>
            <a:ext cx="6417734" cy="939801"/>
          </a:xfrm>
        </p:spPr>
        <p:txBody>
          <a:bodyPr>
            <a:normAutofit fontScale="92500"/>
          </a:bodyPr>
          <a:lstStyle/>
          <a:p>
            <a:r>
              <a:rPr lang="en-US" sz="3600" b="1" dirty="0">
                <a:solidFill>
                  <a:srgbClr val="FF0000"/>
                </a:solidFill>
                <a:effectLst>
                  <a:outerShdw blurRad="38100" dist="38100" dir="2700000" algn="tl">
                    <a:srgbClr val="000000">
                      <a:alpha val="43137"/>
                    </a:srgbClr>
                  </a:outerShdw>
                </a:effectLst>
              </a:rPr>
              <a:t>OUTLINE FOR THE ORIENTATION</a:t>
            </a:r>
          </a:p>
        </p:txBody>
      </p:sp>
      <p:sp>
        <p:nvSpPr>
          <p:cNvPr id="4" name="Title 3"/>
          <p:cNvSpPr>
            <a:spLocks noGrp="1"/>
          </p:cNvSpPr>
          <p:nvPr>
            <p:ph type="title"/>
          </p:nvPr>
        </p:nvSpPr>
        <p:spPr>
          <a:xfrm>
            <a:off x="690032" y="1752600"/>
            <a:ext cx="7772400" cy="4800600"/>
          </a:xfrm>
        </p:spPr>
        <p:txBody>
          <a:bodyPr>
            <a:normAutofit fontScale="90000"/>
          </a:bodyPr>
          <a:lstStyle/>
          <a:p>
            <a:r>
              <a:rPr lang="en-US" sz="2400" b="1" dirty="0">
                <a:solidFill>
                  <a:schemeClr val="bg2">
                    <a:lumMod val="25000"/>
                  </a:schemeClr>
                </a:solidFill>
              </a:rPr>
              <a:t>Why become a USA-S Official?</a:t>
            </a:r>
            <a:br>
              <a:rPr lang="en-US" sz="2400" b="1" dirty="0">
                <a:solidFill>
                  <a:schemeClr val="bg2">
                    <a:lumMod val="25000"/>
                  </a:schemeClr>
                </a:solidFill>
              </a:rPr>
            </a:br>
            <a:r>
              <a:rPr lang="en-US" sz="2400" b="1" dirty="0">
                <a:solidFill>
                  <a:schemeClr val="bg2">
                    <a:lumMod val="25000"/>
                  </a:schemeClr>
                </a:solidFill>
              </a:rPr>
              <a:t>Where we get our rules?</a:t>
            </a:r>
            <a:br>
              <a:rPr lang="en-US" sz="2400" b="1" dirty="0">
                <a:solidFill>
                  <a:schemeClr val="bg2">
                    <a:lumMod val="25000"/>
                  </a:schemeClr>
                </a:solidFill>
              </a:rPr>
            </a:br>
            <a:r>
              <a:rPr lang="en-US" sz="2400" b="1" dirty="0">
                <a:solidFill>
                  <a:schemeClr val="bg2">
                    <a:lumMod val="25000"/>
                  </a:schemeClr>
                </a:solidFill>
              </a:rPr>
              <a:t>Who and what is VSI?</a:t>
            </a:r>
            <a:br>
              <a:rPr lang="en-US" sz="2400" b="1" dirty="0">
                <a:solidFill>
                  <a:schemeClr val="bg2">
                    <a:lumMod val="25000"/>
                  </a:schemeClr>
                </a:solidFill>
              </a:rPr>
            </a:br>
            <a:r>
              <a:rPr lang="en-US" sz="2400" b="1" dirty="0">
                <a:solidFill>
                  <a:schemeClr val="bg2">
                    <a:lumMod val="25000"/>
                  </a:schemeClr>
                </a:solidFill>
              </a:rPr>
              <a:t>What is the officials committee?</a:t>
            </a:r>
            <a:br>
              <a:rPr lang="en-US" sz="2400" b="1" dirty="0">
                <a:solidFill>
                  <a:schemeClr val="bg2">
                    <a:lumMod val="25000"/>
                  </a:schemeClr>
                </a:solidFill>
              </a:rPr>
            </a:br>
            <a:r>
              <a:rPr lang="en-US" sz="2400" b="1" dirty="0">
                <a:solidFill>
                  <a:schemeClr val="bg2">
                    <a:lumMod val="25000"/>
                  </a:schemeClr>
                </a:solidFill>
              </a:rPr>
              <a:t>Where to find information?</a:t>
            </a:r>
            <a:br>
              <a:rPr lang="en-US" sz="2400" b="1" dirty="0">
                <a:solidFill>
                  <a:schemeClr val="bg2">
                    <a:lumMod val="25000"/>
                  </a:schemeClr>
                </a:solidFill>
              </a:rPr>
            </a:br>
            <a:br>
              <a:rPr lang="en-US" sz="2400" b="1" dirty="0">
                <a:solidFill>
                  <a:schemeClr val="bg2">
                    <a:lumMod val="25000"/>
                  </a:schemeClr>
                </a:solidFill>
              </a:rPr>
            </a:br>
            <a:r>
              <a:rPr lang="en-US" sz="2400" b="1" dirty="0">
                <a:solidFill>
                  <a:schemeClr val="bg2">
                    <a:lumMod val="25000"/>
                  </a:schemeClr>
                </a:solidFill>
              </a:rPr>
              <a:t>Joining USA Swimming</a:t>
            </a:r>
            <a:br>
              <a:rPr lang="en-US" sz="2400" b="1" dirty="0">
                <a:solidFill>
                  <a:schemeClr val="bg2">
                    <a:lumMod val="25000"/>
                  </a:schemeClr>
                </a:solidFill>
              </a:rPr>
            </a:br>
            <a:r>
              <a:rPr lang="en-US" sz="2400" b="1" dirty="0">
                <a:solidFill>
                  <a:schemeClr val="bg2">
                    <a:lumMod val="25000"/>
                  </a:schemeClr>
                </a:solidFill>
              </a:rPr>
              <a:t>Background Check</a:t>
            </a:r>
            <a:br>
              <a:rPr lang="en-US" sz="2400" b="1" dirty="0">
                <a:solidFill>
                  <a:schemeClr val="bg2">
                    <a:lumMod val="25000"/>
                  </a:schemeClr>
                </a:solidFill>
              </a:rPr>
            </a:br>
            <a:r>
              <a:rPr lang="en-US" sz="2400" b="1" dirty="0">
                <a:solidFill>
                  <a:schemeClr val="bg2">
                    <a:lumMod val="25000"/>
                  </a:schemeClr>
                </a:solidFill>
              </a:rPr>
              <a:t>Athlete Protection Course</a:t>
            </a:r>
            <a:br>
              <a:rPr lang="en-US" sz="2400" b="1" dirty="0">
                <a:solidFill>
                  <a:schemeClr val="bg2">
                    <a:lumMod val="25000"/>
                  </a:schemeClr>
                </a:solidFill>
              </a:rPr>
            </a:br>
            <a:br>
              <a:rPr lang="en-US" sz="2400" b="1" dirty="0">
                <a:solidFill>
                  <a:schemeClr val="bg2">
                    <a:lumMod val="25000"/>
                  </a:schemeClr>
                </a:solidFill>
              </a:rPr>
            </a:br>
            <a:r>
              <a:rPr lang="en-US" sz="2400" b="1" dirty="0">
                <a:solidFill>
                  <a:schemeClr val="bg2">
                    <a:lumMod val="25000"/>
                  </a:schemeClr>
                </a:solidFill>
              </a:rPr>
              <a:t>Training</a:t>
            </a:r>
            <a:br>
              <a:rPr lang="en-US" sz="2400" b="1" dirty="0">
                <a:solidFill>
                  <a:schemeClr val="bg2">
                    <a:lumMod val="25000"/>
                  </a:schemeClr>
                </a:solidFill>
              </a:rPr>
            </a:br>
            <a:r>
              <a:rPr lang="en-US" sz="2400" b="1" dirty="0">
                <a:solidFill>
                  <a:schemeClr val="bg2">
                    <a:lumMod val="25000"/>
                  </a:schemeClr>
                </a:solidFill>
              </a:rPr>
              <a:t>Signing up for Meets</a:t>
            </a:r>
            <a:br>
              <a:rPr lang="en-US" sz="2400" b="1" dirty="0">
                <a:solidFill>
                  <a:schemeClr val="bg2">
                    <a:lumMod val="25000"/>
                  </a:schemeClr>
                </a:solidFill>
              </a:rPr>
            </a:br>
            <a:r>
              <a:rPr lang="en-US" sz="2400" b="1" dirty="0">
                <a:solidFill>
                  <a:schemeClr val="bg2">
                    <a:lumMod val="25000"/>
                  </a:schemeClr>
                </a:solidFill>
              </a:rPr>
              <a:t>Mentoring during Meets</a:t>
            </a:r>
            <a:br>
              <a:rPr lang="en-US" sz="2400" b="1" dirty="0">
                <a:solidFill>
                  <a:schemeClr val="bg2">
                    <a:lumMod val="25000"/>
                  </a:schemeClr>
                </a:solidFill>
              </a:rPr>
            </a:br>
            <a:r>
              <a:rPr lang="en-US" sz="2400" b="1" dirty="0">
                <a:solidFill>
                  <a:schemeClr val="bg2">
                    <a:lumMod val="25000"/>
                  </a:schemeClr>
                </a:solidFill>
              </a:rPr>
              <a:t>Officials on the Deck</a:t>
            </a:r>
            <a:br>
              <a:rPr lang="en-US" sz="2400" b="1" dirty="0">
                <a:solidFill>
                  <a:schemeClr val="bg2">
                    <a:lumMod val="25000"/>
                  </a:schemeClr>
                </a:solidFill>
              </a:rPr>
            </a:br>
            <a:br>
              <a:rPr lang="en-US" sz="2400" dirty="0">
                <a:solidFill>
                  <a:schemeClr val="bg2">
                    <a:lumMod val="25000"/>
                  </a:schemeClr>
                </a:solidFill>
              </a:rPr>
            </a:br>
            <a:br>
              <a:rPr lang="en-US" sz="2400" dirty="0">
                <a:solidFill>
                  <a:schemeClr val="tx1"/>
                </a:solidFill>
              </a:rPr>
            </a:br>
            <a:br>
              <a:rPr lang="en-US" sz="2400" dirty="0">
                <a:solidFill>
                  <a:schemeClr val="tx1"/>
                </a:solidFill>
              </a:rPr>
            </a:br>
            <a:br>
              <a:rPr lang="en-US" sz="2400" dirty="0">
                <a:solidFill>
                  <a:schemeClr val="tx1"/>
                </a:solidFill>
              </a:rPr>
            </a:br>
            <a:br>
              <a:rPr lang="en-US" sz="2400" dirty="0">
                <a:solidFill>
                  <a:schemeClr val="tx1"/>
                </a:solidFill>
              </a:rPr>
            </a:br>
            <a:br>
              <a:rPr lang="en-US" sz="2400" dirty="0">
                <a:solidFill>
                  <a:schemeClr val="tx1"/>
                </a:solidFill>
              </a:rPr>
            </a:br>
            <a:br>
              <a:rPr lang="en-US" sz="2400" dirty="0">
                <a:solidFill>
                  <a:schemeClr val="tx1"/>
                </a:solidFill>
              </a:rPr>
            </a:br>
            <a:br>
              <a:rPr lang="en-US" sz="2400" dirty="0">
                <a:solidFill>
                  <a:schemeClr val="tx1"/>
                </a:solidFill>
              </a:rPr>
            </a:br>
            <a:br>
              <a:rPr lang="en-US" sz="2400" dirty="0">
                <a:solidFill>
                  <a:schemeClr val="tx1"/>
                </a:solidFill>
              </a:rPr>
            </a:br>
            <a:br>
              <a:rPr lang="en-US" sz="2400" dirty="0">
                <a:solidFill>
                  <a:schemeClr val="tx1"/>
                </a:solidFill>
              </a:rPr>
            </a:br>
            <a:endParaRPr lang="en-US" sz="2400" dirty="0">
              <a:solidFill>
                <a:schemeClr val="tx1"/>
              </a:solidFill>
            </a:endParaRPr>
          </a:p>
        </p:txBody>
      </p:sp>
    </p:spTree>
    <p:extLst>
      <p:ext uri="{BB962C8B-B14F-4D97-AF65-F5344CB8AC3E}">
        <p14:creationId xmlns:p14="http://schemas.microsoft.com/office/powerpoint/2010/main" val="3623798395"/>
      </p:ext>
    </p:extLst>
  </p:cSld>
  <p:clrMapOvr>
    <a:masterClrMapping/>
  </p:clrMapOvr>
  <mc:AlternateContent xmlns:mc="http://schemas.openxmlformats.org/markup-compatibility/2006" xmlns:p14="http://schemas.microsoft.com/office/powerpoint/2010/main">
    <mc:Choice Requires="p14">
      <p:transition p14:dur="10" advTm="90000">
        <p:cut/>
      </p:transition>
    </mc:Choice>
    <mc:Fallback xmlns="">
      <p:transition advTm="90000">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1371600" y="457200"/>
            <a:ext cx="6417734" cy="939801"/>
          </a:xfrm>
        </p:spPr>
        <p:txBody>
          <a:bodyPr>
            <a:normAutofit/>
          </a:bodyPr>
          <a:lstStyle/>
          <a:p>
            <a:r>
              <a:rPr lang="en-US" sz="4400" b="1" dirty="0">
                <a:solidFill>
                  <a:srgbClr val="FF0000"/>
                </a:solidFill>
                <a:effectLst>
                  <a:outerShdw blurRad="38100" dist="38100" dir="2700000" algn="tl">
                    <a:srgbClr val="000000">
                      <a:alpha val="43137"/>
                    </a:srgbClr>
                  </a:outerShdw>
                </a:effectLst>
              </a:rPr>
              <a:t>Why Become an Official?</a:t>
            </a:r>
          </a:p>
        </p:txBody>
      </p:sp>
      <p:grpSp>
        <p:nvGrpSpPr>
          <p:cNvPr id="4" name="Group 3"/>
          <p:cNvGrpSpPr/>
          <p:nvPr/>
        </p:nvGrpSpPr>
        <p:grpSpPr>
          <a:xfrm>
            <a:off x="3443932" y="3197608"/>
            <a:ext cx="2652068" cy="1878607"/>
            <a:chOff x="-228600" y="609600"/>
            <a:chExt cx="2652068" cy="1878607"/>
          </a:xfrm>
        </p:grpSpPr>
        <p:pic>
          <p:nvPicPr>
            <p:cNvPr id="1027" name="Picture 3" descr="C:\Users\Dan\AppData\Local\Microsoft\Windows\INetCache\IE\JAOZQED2\bulle[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609600"/>
              <a:ext cx="2652068" cy="1878607"/>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84051" y="937736"/>
              <a:ext cx="2026766" cy="738664"/>
            </a:xfrm>
            <a:prstGeom prst="rect">
              <a:avLst/>
            </a:prstGeom>
            <a:noFill/>
          </p:spPr>
          <p:txBody>
            <a:bodyPr wrap="square" rtlCol="0">
              <a:spAutoFit/>
            </a:bodyPr>
            <a:lstStyle/>
            <a:p>
              <a:r>
                <a:rPr lang="en-US" dirty="0"/>
                <a:t>“</a:t>
              </a:r>
              <a:r>
                <a:rPr lang="en-US" sz="2400" dirty="0"/>
                <a:t>Someone</a:t>
              </a:r>
              <a:r>
                <a:rPr lang="en-US" dirty="0"/>
                <a:t> twisted my arm”</a:t>
              </a:r>
            </a:p>
          </p:txBody>
        </p:sp>
      </p:grpSp>
      <p:grpSp>
        <p:nvGrpSpPr>
          <p:cNvPr id="8" name="Group 7"/>
          <p:cNvGrpSpPr/>
          <p:nvPr/>
        </p:nvGrpSpPr>
        <p:grpSpPr>
          <a:xfrm>
            <a:off x="467287" y="4941268"/>
            <a:ext cx="2392834" cy="1916732"/>
            <a:chOff x="4007966" y="2438400"/>
            <a:chExt cx="2392834" cy="1916732"/>
          </a:xfrm>
        </p:grpSpPr>
        <p:pic>
          <p:nvPicPr>
            <p:cNvPr id="1028" name="Picture 4" descr="C:\Users\Dan\AppData\Local\Microsoft\Windows\INetCache\IE\JAOZQED2\bulle[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07966" y="2438400"/>
              <a:ext cx="2392834" cy="1916732"/>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4191000" y="2705100"/>
              <a:ext cx="2057400" cy="830997"/>
            </a:xfrm>
            <a:prstGeom prst="rect">
              <a:avLst/>
            </a:prstGeom>
            <a:noFill/>
          </p:spPr>
          <p:txBody>
            <a:bodyPr wrap="square" rtlCol="0">
              <a:spAutoFit/>
            </a:bodyPr>
            <a:lstStyle/>
            <a:p>
              <a:pPr algn="ctr"/>
              <a:r>
                <a:rPr lang="en-US" sz="2400" dirty="0"/>
                <a:t>“Timing is boring”</a:t>
              </a:r>
            </a:p>
          </p:txBody>
        </p:sp>
      </p:grpSp>
      <p:grpSp>
        <p:nvGrpSpPr>
          <p:cNvPr id="20" name="Group 19"/>
          <p:cNvGrpSpPr/>
          <p:nvPr/>
        </p:nvGrpSpPr>
        <p:grpSpPr>
          <a:xfrm>
            <a:off x="4052650" y="1260295"/>
            <a:ext cx="2211212" cy="1676400"/>
            <a:chOff x="3216462" y="2735270"/>
            <a:chExt cx="2211212" cy="1676400"/>
          </a:xfrm>
        </p:grpSpPr>
        <p:pic>
          <p:nvPicPr>
            <p:cNvPr id="1029" name="Picture 5" descr="C:\Users\Dan\AppData\Local\Microsoft\Windows\INetCache\IE\2BHSV89O\PngMedium-comic-clouds-11-13711[1].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16462" y="2735270"/>
              <a:ext cx="2211212" cy="167640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3797312" y="2863959"/>
              <a:ext cx="1447800" cy="1200329"/>
            </a:xfrm>
            <a:prstGeom prst="rect">
              <a:avLst/>
            </a:prstGeom>
            <a:noFill/>
          </p:spPr>
          <p:txBody>
            <a:bodyPr wrap="square" rtlCol="0">
              <a:spAutoFit/>
            </a:bodyPr>
            <a:lstStyle/>
            <a:p>
              <a:r>
                <a:rPr lang="en-US" sz="2400" dirty="0"/>
                <a:t>“Too hot in the stands”</a:t>
              </a:r>
            </a:p>
          </p:txBody>
        </p:sp>
      </p:grpSp>
      <p:grpSp>
        <p:nvGrpSpPr>
          <p:cNvPr id="11" name="Group 10"/>
          <p:cNvGrpSpPr/>
          <p:nvPr/>
        </p:nvGrpSpPr>
        <p:grpSpPr>
          <a:xfrm>
            <a:off x="3743136" y="4481139"/>
            <a:ext cx="3048000" cy="3048000"/>
            <a:chOff x="3048000" y="1905000"/>
            <a:chExt cx="3048000" cy="3048000"/>
          </a:xfrm>
        </p:grpSpPr>
        <p:pic>
          <p:nvPicPr>
            <p:cNvPr id="1030" name="Picture 6" descr="C:\Users\Dan\AppData\Local\Microsoft\Windows\INetCache\IE\LFQD77T9\e2EVK[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048000" y="1905000"/>
              <a:ext cx="3048000" cy="304800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3352800" y="2346212"/>
              <a:ext cx="2514600" cy="1569660"/>
            </a:xfrm>
            <a:prstGeom prst="rect">
              <a:avLst/>
            </a:prstGeom>
            <a:noFill/>
          </p:spPr>
          <p:txBody>
            <a:bodyPr wrap="square" rtlCol="0">
              <a:spAutoFit/>
            </a:bodyPr>
            <a:lstStyle/>
            <a:p>
              <a:r>
                <a:rPr lang="en-US" sz="2400" dirty="0"/>
                <a:t>“Looking for a new challenge and want to learn the rules”</a:t>
              </a:r>
            </a:p>
          </p:txBody>
        </p:sp>
      </p:grpSp>
      <p:grpSp>
        <p:nvGrpSpPr>
          <p:cNvPr id="15" name="Group 14"/>
          <p:cNvGrpSpPr/>
          <p:nvPr/>
        </p:nvGrpSpPr>
        <p:grpSpPr>
          <a:xfrm>
            <a:off x="6263862" y="1345207"/>
            <a:ext cx="2494351" cy="2661698"/>
            <a:chOff x="5632157" y="5851412"/>
            <a:chExt cx="2494351" cy="2661698"/>
          </a:xfrm>
        </p:grpSpPr>
        <p:pic>
          <p:nvPicPr>
            <p:cNvPr id="1033" name="Picture 9" descr="C:\Users\Dan\AppData\Local\Microsoft\Windows\INetCache\IE\JAOZQED2\bulle[1].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632157" y="5851412"/>
              <a:ext cx="2494351" cy="2661698"/>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6089357" y="6175083"/>
              <a:ext cx="1667435" cy="1200329"/>
            </a:xfrm>
            <a:prstGeom prst="rect">
              <a:avLst/>
            </a:prstGeom>
            <a:noFill/>
          </p:spPr>
          <p:txBody>
            <a:bodyPr wrap="square" rtlCol="0">
              <a:spAutoFit/>
            </a:bodyPr>
            <a:lstStyle/>
            <a:p>
              <a:r>
                <a:rPr lang="en-US" dirty="0"/>
                <a:t>“It was a way to become involved in my kid’s sport”</a:t>
              </a:r>
            </a:p>
          </p:txBody>
        </p:sp>
      </p:grpSp>
      <p:grpSp>
        <p:nvGrpSpPr>
          <p:cNvPr id="21" name="Group 20"/>
          <p:cNvGrpSpPr/>
          <p:nvPr/>
        </p:nvGrpSpPr>
        <p:grpSpPr>
          <a:xfrm>
            <a:off x="1188891" y="1216408"/>
            <a:ext cx="3048000" cy="3048000"/>
            <a:chOff x="-13447" y="1088912"/>
            <a:chExt cx="3048000" cy="3048000"/>
          </a:xfrm>
        </p:grpSpPr>
        <p:pic>
          <p:nvPicPr>
            <p:cNvPr id="1036" name="Picture 12" descr="C:\Users\Dan\AppData\Local\Microsoft\Windows\INetCache\IE\LFQD77T9\e2EVK[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3447" y="1088912"/>
              <a:ext cx="3048000" cy="3048000"/>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p:cNvSpPr txBox="1"/>
            <p:nvPr/>
          </p:nvSpPr>
          <p:spPr>
            <a:xfrm>
              <a:off x="533400" y="1345207"/>
              <a:ext cx="2072717" cy="1815882"/>
            </a:xfrm>
            <a:prstGeom prst="rect">
              <a:avLst/>
            </a:prstGeom>
            <a:noFill/>
          </p:spPr>
          <p:txBody>
            <a:bodyPr wrap="square" rtlCol="0">
              <a:spAutoFit/>
            </a:bodyPr>
            <a:lstStyle/>
            <a:p>
              <a:r>
                <a:rPr lang="en-US" sz="2800" dirty="0"/>
                <a:t>“Desire to do more than just the minimum”</a:t>
              </a:r>
            </a:p>
          </p:txBody>
        </p:sp>
      </p:grpSp>
      <p:grpSp>
        <p:nvGrpSpPr>
          <p:cNvPr id="19" name="Group 18"/>
          <p:cNvGrpSpPr/>
          <p:nvPr/>
        </p:nvGrpSpPr>
        <p:grpSpPr>
          <a:xfrm>
            <a:off x="6272483" y="3563318"/>
            <a:ext cx="2677981" cy="1835642"/>
            <a:chOff x="838200" y="1295400"/>
            <a:chExt cx="2677981" cy="1835642"/>
          </a:xfrm>
        </p:grpSpPr>
        <p:pic>
          <p:nvPicPr>
            <p:cNvPr id="1037" name="Picture 13" descr="C:\Users\Dan\AppData\Local\Microsoft\Windows\INetCache\IE\2BHSV89O\PngMedium-comic-clouds-11-13711[1].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8200" y="1295400"/>
              <a:ext cx="2677981" cy="1835642"/>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p:cNvSpPr txBox="1"/>
            <p:nvPr/>
          </p:nvSpPr>
          <p:spPr>
            <a:xfrm>
              <a:off x="992169" y="1586589"/>
              <a:ext cx="2396490" cy="923330"/>
            </a:xfrm>
            <a:prstGeom prst="rect">
              <a:avLst/>
            </a:prstGeom>
            <a:noFill/>
          </p:spPr>
          <p:txBody>
            <a:bodyPr wrap="square" rtlCol="0">
              <a:spAutoFit/>
            </a:bodyPr>
            <a:lstStyle/>
            <a:p>
              <a:r>
                <a:rPr lang="en-US" dirty="0"/>
                <a:t>“Just love swimming and I wanted to be involved”</a:t>
              </a:r>
            </a:p>
          </p:txBody>
        </p:sp>
      </p:grpSp>
      <p:grpSp>
        <p:nvGrpSpPr>
          <p:cNvPr id="13" name="Group 12"/>
          <p:cNvGrpSpPr/>
          <p:nvPr/>
        </p:nvGrpSpPr>
        <p:grpSpPr>
          <a:xfrm>
            <a:off x="8965" y="3071686"/>
            <a:ext cx="3309478" cy="2122995"/>
            <a:chOff x="956310" y="3287205"/>
            <a:chExt cx="3309478" cy="2122995"/>
          </a:xfrm>
        </p:grpSpPr>
        <p:pic>
          <p:nvPicPr>
            <p:cNvPr id="1032" name="Picture 8" descr="C:\Users\Dan\AppData\Local\Microsoft\Windows\INetCache\IE\XY3LQNLW\Speech_balloon.svg[1].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956310" y="3287205"/>
              <a:ext cx="3309478" cy="2122995"/>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1584883" y="3570446"/>
              <a:ext cx="2438400" cy="1200329"/>
            </a:xfrm>
            <a:prstGeom prst="rect">
              <a:avLst/>
            </a:prstGeom>
            <a:noFill/>
          </p:spPr>
          <p:txBody>
            <a:bodyPr wrap="square" rtlCol="0">
              <a:spAutoFit/>
            </a:bodyPr>
            <a:lstStyle/>
            <a:p>
              <a:r>
                <a:rPr lang="en-US" sz="2400" dirty="0"/>
                <a:t>“My club needs officials to host meets”</a:t>
              </a:r>
            </a:p>
          </p:txBody>
        </p:sp>
      </p:grpSp>
    </p:spTree>
    <p:extLst>
      <p:ext uri="{BB962C8B-B14F-4D97-AF65-F5344CB8AC3E}">
        <p14:creationId xmlns:p14="http://schemas.microsoft.com/office/powerpoint/2010/main" val="1468845463"/>
      </p:ext>
    </p:extLst>
  </p:cSld>
  <p:clrMapOvr>
    <a:masterClrMapping/>
  </p:clrMapOvr>
  <mc:AlternateContent xmlns:mc="http://schemas.openxmlformats.org/markup-compatibility/2006" xmlns:p14="http://schemas.microsoft.com/office/powerpoint/2010/main">
    <mc:Choice Requires="p14">
      <p:transition p14:dur="10" advTm="90000">
        <p:cut/>
      </p:transition>
    </mc:Choice>
    <mc:Fallback xmlns="">
      <p:transition advTm="90000">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20"/>
                                        </p:tgtEl>
                                        <p:attrNameLst>
                                          <p:attrName>style.visibility</p:attrName>
                                        </p:attrNameLst>
                                      </p:cBhvr>
                                      <p:to>
                                        <p:strVal val="visible"/>
                                      </p:to>
                                    </p:set>
                                    <p:anim calcmode="lin" valueType="num">
                                      <p:cBhvr additive="base">
                                        <p:cTn id="14" dur="500" fill="hold"/>
                                        <p:tgtEl>
                                          <p:spTgt spid="20"/>
                                        </p:tgtEl>
                                        <p:attrNameLst>
                                          <p:attrName>ppt_x</p:attrName>
                                        </p:attrNameLst>
                                      </p:cBhvr>
                                      <p:tavLst>
                                        <p:tav tm="0">
                                          <p:val>
                                            <p:strVal val="#ppt_x"/>
                                          </p:val>
                                        </p:tav>
                                        <p:tav tm="100000">
                                          <p:val>
                                            <p:strVal val="#ppt_x"/>
                                          </p:val>
                                        </p:tav>
                                      </p:tavLst>
                                    </p:anim>
                                    <p:anim calcmode="lin" valueType="num">
                                      <p:cBhvr additive="base">
                                        <p:cTn id="15"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1" presetClass="entr" presetSubtype="1" fill="hold"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wheel(1)">
                                      <p:cBhvr>
                                        <p:cTn id="20" dur="20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nodeType="click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circle(in)">
                                      <p:cBhvr>
                                        <p:cTn id="25" dur="2000"/>
                                        <p:tgtEl>
                                          <p:spTgt spid="13"/>
                                        </p:tgtEl>
                                      </p:cBhvr>
                                    </p:animEffect>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nodeType="click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circle(in)">
                                      <p:cBhvr>
                                        <p:cTn id="30" dur="2000"/>
                                        <p:tgtEl>
                                          <p:spTgt spid="19"/>
                                        </p:tgtEl>
                                      </p:cBhvr>
                                    </p:animEffect>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fade">
                                      <p:cBhvr>
                                        <p:cTn id="35" dur="1000"/>
                                        <p:tgtEl>
                                          <p:spTgt spid="21"/>
                                        </p:tgtEl>
                                      </p:cBhvr>
                                    </p:animEffect>
                                    <p:anim calcmode="lin" valueType="num">
                                      <p:cBhvr>
                                        <p:cTn id="36" dur="1000" fill="hold"/>
                                        <p:tgtEl>
                                          <p:spTgt spid="21"/>
                                        </p:tgtEl>
                                        <p:attrNameLst>
                                          <p:attrName>ppt_x</p:attrName>
                                        </p:attrNameLst>
                                      </p:cBhvr>
                                      <p:tavLst>
                                        <p:tav tm="0">
                                          <p:val>
                                            <p:strVal val="#ppt_x"/>
                                          </p:val>
                                        </p:tav>
                                        <p:tav tm="100000">
                                          <p:val>
                                            <p:strVal val="#ppt_x"/>
                                          </p:val>
                                        </p:tav>
                                      </p:tavLst>
                                    </p:anim>
                                    <p:anim calcmode="lin" valueType="num">
                                      <p:cBhvr>
                                        <p:cTn id="37"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randombar(horizontal)">
                                      <p:cBhvr>
                                        <p:cTn id="42" dur="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fade">
                                      <p:cBhvr>
                                        <p:cTn id="47" dur="1000"/>
                                        <p:tgtEl>
                                          <p:spTgt spid="11"/>
                                        </p:tgtEl>
                                      </p:cBhvr>
                                    </p:animEffect>
                                    <p:anim calcmode="lin" valueType="num">
                                      <p:cBhvr>
                                        <p:cTn id="48" dur="1000" fill="hold"/>
                                        <p:tgtEl>
                                          <p:spTgt spid="11"/>
                                        </p:tgtEl>
                                        <p:attrNameLst>
                                          <p:attrName>ppt_x</p:attrName>
                                        </p:attrNameLst>
                                      </p:cBhvr>
                                      <p:tavLst>
                                        <p:tav tm="0">
                                          <p:val>
                                            <p:strVal val="#ppt_x"/>
                                          </p:val>
                                        </p:tav>
                                        <p:tav tm="100000">
                                          <p:val>
                                            <p:strVal val="#ppt_x"/>
                                          </p:val>
                                        </p:tav>
                                      </p:tavLst>
                                    </p:anim>
                                    <p:anim calcmode="lin" valueType="num">
                                      <p:cBhvr>
                                        <p:cTn id="4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032" y="1371600"/>
            <a:ext cx="7772400" cy="5334000"/>
          </a:xfrm>
        </p:spPr>
        <p:txBody>
          <a:bodyPr>
            <a:normAutofit/>
          </a:bodyPr>
          <a:lstStyle/>
          <a:p>
            <a:pPr algn="l"/>
            <a:br>
              <a:rPr lang="en-US" sz="2200" dirty="0">
                <a:solidFill>
                  <a:schemeClr val="tx1"/>
                </a:solidFill>
              </a:rPr>
            </a:br>
            <a:r>
              <a:rPr lang="en-US" sz="2200" dirty="0">
                <a:solidFill>
                  <a:schemeClr val="tx1"/>
                </a:solidFill>
              </a:rPr>
              <a:t>Chief Timer</a:t>
            </a:r>
            <a:br>
              <a:rPr lang="en-US" sz="2200" dirty="0">
                <a:solidFill>
                  <a:schemeClr val="tx1"/>
                </a:solidFill>
              </a:rPr>
            </a:br>
            <a:endParaRPr lang="en-US" sz="2200" dirty="0">
              <a:solidFill>
                <a:schemeClr val="tx1"/>
              </a:solidFill>
            </a:endParaRPr>
          </a:p>
        </p:txBody>
      </p:sp>
      <p:sp>
        <p:nvSpPr>
          <p:cNvPr id="3" name="Text Placeholder 2"/>
          <p:cNvSpPr>
            <a:spLocks noGrp="1"/>
          </p:cNvSpPr>
          <p:nvPr>
            <p:ph type="body" idx="1"/>
          </p:nvPr>
        </p:nvSpPr>
        <p:spPr>
          <a:xfrm>
            <a:off x="1371600" y="304801"/>
            <a:ext cx="6417734" cy="533400"/>
          </a:xfrm>
        </p:spPr>
        <p:txBody>
          <a:bodyPr>
            <a:normAutofit fontScale="85000" lnSpcReduction="20000"/>
          </a:bodyPr>
          <a:lstStyle/>
          <a:p>
            <a:r>
              <a:rPr lang="en-US" sz="4000" b="1" dirty="0">
                <a:solidFill>
                  <a:srgbClr val="FF0000"/>
                </a:solidFill>
                <a:effectLst>
                  <a:outerShdw blurRad="38100" dist="38100" dir="2700000" algn="tl">
                    <a:srgbClr val="000000">
                      <a:alpha val="43137"/>
                    </a:srgbClr>
                  </a:outerShdw>
                </a:effectLst>
              </a:rPr>
              <a:t>The Need for Officials</a:t>
            </a:r>
          </a:p>
        </p:txBody>
      </p:sp>
      <p:graphicFrame>
        <p:nvGraphicFramePr>
          <p:cNvPr id="5" name="Table 4"/>
          <p:cNvGraphicFramePr>
            <a:graphicFrameLocks noGrp="1"/>
          </p:cNvGraphicFramePr>
          <p:nvPr>
            <p:extLst>
              <p:ext uri="{D42A27DB-BD31-4B8C-83A1-F6EECF244321}">
                <p14:modId xmlns:p14="http://schemas.microsoft.com/office/powerpoint/2010/main" val="771716515"/>
              </p:ext>
            </p:extLst>
          </p:nvPr>
        </p:nvGraphicFramePr>
        <p:xfrm>
          <a:off x="228600" y="838200"/>
          <a:ext cx="8686800" cy="5933440"/>
        </p:xfrm>
        <a:graphic>
          <a:graphicData uri="http://schemas.openxmlformats.org/drawingml/2006/table">
            <a:tbl>
              <a:tblPr firstRow="1" bandRow="1">
                <a:tableStyleId>{5C22544A-7EE6-4342-B048-85BDC9FD1C3A}</a:tableStyleId>
              </a:tblPr>
              <a:tblGrid>
                <a:gridCol w="3474720">
                  <a:extLst>
                    <a:ext uri="{9D8B030D-6E8A-4147-A177-3AD203B41FA5}">
                      <a16:colId xmlns:a16="http://schemas.microsoft.com/office/drawing/2014/main" val="20000"/>
                    </a:ext>
                  </a:extLst>
                </a:gridCol>
                <a:gridCol w="2316480">
                  <a:extLst>
                    <a:ext uri="{9D8B030D-6E8A-4147-A177-3AD203B41FA5}">
                      <a16:colId xmlns:a16="http://schemas.microsoft.com/office/drawing/2014/main" val="20001"/>
                    </a:ext>
                  </a:extLst>
                </a:gridCol>
                <a:gridCol w="2895600">
                  <a:extLst>
                    <a:ext uri="{9D8B030D-6E8A-4147-A177-3AD203B41FA5}">
                      <a16:colId xmlns:a16="http://schemas.microsoft.com/office/drawing/2014/main" val="20002"/>
                    </a:ext>
                  </a:extLst>
                </a:gridCol>
              </a:tblGrid>
              <a:tr h="370840">
                <a:tc>
                  <a:txBody>
                    <a:bodyPr/>
                    <a:lstStyle/>
                    <a:p>
                      <a:pPr algn="ctr"/>
                      <a:r>
                        <a:rPr lang="en-US" dirty="0"/>
                        <a:t>Position</a:t>
                      </a:r>
                    </a:p>
                  </a:txBody>
                  <a:tcPr/>
                </a:tc>
                <a:tc>
                  <a:txBody>
                    <a:bodyPr/>
                    <a:lstStyle/>
                    <a:p>
                      <a:pPr algn="ctr"/>
                      <a:r>
                        <a:rPr lang="en-US" dirty="0"/>
                        <a:t>Local Meets</a:t>
                      </a:r>
                    </a:p>
                  </a:txBody>
                  <a:tcPr/>
                </a:tc>
                <a:tc>
                  <a:txBody>
                    <a:bodyPr/>
                    <a:lstStyle/>
                    <a:p>
                      <a:pPr algn="ctr"/>
                      <a:r>
                        <a:rPr lang="en-US" dirty="0"/>
                        <a:t>Large Meet</a:t>
                      </a:r>
                    </a:p>
                  </a:txBody>
                  <a:tcPr/>
                </a:tc>
                <a:extLst>
                  <a:ext uri="{0D108BD9-81ED-4DB2-BD59-A6C34878D82A}">
                    <a16:rowId xmlns:a16="http://schemas.microsoft.com/office/drawing/2014/main" val="10000"/>
                  </a:ext>
                </a:extLst>
              </a:tr>
              <a:tr h="370840">
                <a:tc>
                  <a:txBody>
                    <a:bodyPr/>
                    <a:lstStyle/>
                    <a:p>
                      <a:r>
                        <a:rPr lang="en-US" dirty="0"/>
                        <a:t>Meet Referee</a:t>
                      </a:r>
                    </a:p>
                  </a:txBody>
                  <a:tcPr/>
                </a:tc>
                <a:tc>
                  <a:txBody>
                    <a:bodyPr/>
                    <a:lstStyle/>
                    <a:p>
                      <a:pPr algn="ctr"/>
                      <a:r>
                        <a:rPr lang="en-US" dirty="0"/>
                        <a:t>1</a:t>
                      </a:r>
                    </a:p>
                  </a:txBody>
                  <a:tcPr/>
                </a:tc>
                <a:tc>
                  <a:txBody>
                    <a:bodyPr/>
                    <a:lstStyle/>
                    <a:p>
                      <a:pPr algn="ctr"/>
                      <a:r>
                        <a:rPr lang="en-US" dirty="0"/>
                        <a:t>1</a:t>
                      </a:r>
                    </a:p>
                  </a:txBody>
                  <a:tcPr/>
                </a:tc>
                <a:extLst>
                  <a:ext uri="{0D108BD9-81ED-4DB2-BD59-A6C34878D82A}">
                    <a16:rowId xmlns:a16="http://schemas.microsoft.com/office/drawing/2014/main" val="10001"/>
                  </a:ext>
                </a:extLst>
              </a:tr>
              <a:tr h="370840">
                <a:tc>
                  <a:txBody>
                    <a:bodyPr/>
                    <a:lstStyle/>
                    <a:p>
                      <a:r>
                        <a:rPr lang="en-US" dirty="0" err="1"/>
                        <a:t>Adminstrative</a:t>
                      </a:r>
                      <a:r>
                        <a:rPr lang="en-US" dirty="0"/>
                        <a:t> Ref</a:t>
                      </a:r>
                    </a:p>
                  </a:txBody>
                  <a:tcPr/>
                </a:tc>
                <a:tc>
                  <a:txBody>
                    <a:bodyPr/>
                    <a:lstStyle/>
                    <a:p>
                      <a:pPr algn="ctr"/>
                      <a:r>
                        <a:rPr lang="en-US" dirty="0"/>
                        <a:t>0-1</a:t>
                      </a:r>
                    </a:p>
                  </a:txBody>
                  <a:tcPr/>
                </a:tc>
                <a:tc>
                  <a:txBody>
                    <a:bodyPr/>
                    <a:lstStyle/>
                    <a:p>
                      <a:pPr algn="ctr"/>
                      <a:r>
                        <a:rPr lang="en-US" dirty="0"/>
                        <a:t>3</a:t>
                      </a:r>
                    </a:p>
                  </a:txBody>
                  <a:tcPr/>
                </a:tc>
                <a:extLst>
                  <a:ext uri="{0D108BD9-81ED-4DB2-BD59-A6C34878D82A}">
                    <a16:rowId xmlns:a16="http://schemas.microsoft.com/office/drawing/2014/main" val="10002"/>
                  </a:ext>
                </a:extLst>
              </a:tr>
              <a:tr h="370840">
                <a:tc>
                  <a:txBody>
                    <a:bodyPr/>
                    <a:lstStyle/>
                    <a:p>
                      <a:r>
                        <a:rPr lang="en-US" dirty="0"/>
                        <a:t>Deck Referee</a:t>
                      </a:r>
                    </a:p>
                  </a:txBody>
                  <a:tcPr/>
                </a:tc>
                <a:tc>
                  <a:txBody>
                    <a:bodyPr/>
                    <a:lstStyle/>
                    <a:p>
                      <a:pPr algn="ctr"/>
                      <a:r>
                        <a:rPr lang="en-US" dirty="0"/>
                        <a:t>1</a:t>
                      </a:r>
                    </a:p>
                  </a:txBody>
                  <a:tcPr/>
                </a:tc>
                <a:tc>
                  <a:txBody>
                    <a:bodyPr/>
                    <a:lstStyle/>
                    <a:p>
                      <a:pPr algn="ctr"/>
                      <a:r>
                        <a:rPr lang="en-US" dirty="0"/>
                        <a:t>4</a:t>
                      </a:r>
                    </a:p>
                  </a:txBody>
                  <a:tcPr/>
                </a:tc>
                <a:extLst>
                  <a:ext uri="{0D108BD9-81ED-4DB2-BD59-A6C34878D82A}">
                    <a16:rowId xmlns:a16="http://schemas.microsoft.com/office/drawing/2014/main" val="10003"/>
                  </a:ext>
                </a:extLst>
              </a:tr>
              <a:tr h="370840">
                <a:tc>
                  <a:txBody>
                    <a:bodyPr/>
                    <a:lstStyle/>
                    <a:p>
                      <a:r>
                        <a:rPr lang="en-US" dirty="0"/>
                        <a:t>Starter</a:t>
                      </a:r>
                    </a:p>
                  </a:txBody>
                  <a:tcPr/>
                </a:tc>
                <a:tc>
                  <a:txBody>
                    <a:bodyPr/>
                    <a:lstStyle/>
                    <a:p>
                      <a:pPr algn="ctr"/>
                      <a:r>
                        <a:rPr lang="en-US" dirty="0"/>
                        <a:t>1</a:t>
                      </a:r>
                    </a:p>
                  </a:txBody>
                  <a:tcPr/>
                </a:tc>
                <a:tc>
                  <a:txBody>
                    <a:bodyPr/>
                    <a:lstStyle/>
                    <a:p>
                      <a:pPr algn="ctr"/>
                      <a:r>
                        <a:rPr lang="en-US" dirty="0"/>
                        <a:t>4</a:t>
                      </a:r>
                    </a:p>
                  </a:txBody>
                  <a:tcPr/>
                </a:tc>
                <a:extLst>
                  <a:ext uri="{0D108BD9-81ED-4DB2-BD59-A6C34878D82A}">
                    <a16:rowId xmlns:a16="http://schemas.microsoft.com/office/drawing/2014/main" val="10004"/>
                  </a:ext>
                </a:extLst>
              </a:tr>
              <a:tr h="370840">
                <a:tc>
                  <a:txBody>
                    <a:bodyPr/>
                    <a:lstStyle/>
                    <a:p>
                      <a:r>
                        <a:rPr lang="en-US" dirty="0"/>
                        <a:t>Chief</a:t>
                      </a:r>
                      <a:r>
                        <a:rPr lang="en-US" baseline="0" dirty="0"/>
                        <a:t> Judge</a:t>
                      </a:r>
                      <a:endParaRPr lang="en-US" dirty="0"/>
                    </a:p>
                  </a:txBody>
                  <a:tcPr/>
                </a:tc>
                <a:tc>
                  <a:txBody>
                    <a:bodyPr/>
                    <a:lstStyle/>
                    <a:p>
                      <a:pPr algn="ctr"/>
                      <a:r>
                        <a:rPr lang="en-US" dirty="0"/>
                        <a:t>1</a:t>
                      </a:r>
                    </a:p>
                  </a:txBody>
                  <a:tcPr/>
                </a:tc>
                <a:tc>
                  <a:txBody>
                    <a:bodyPr/>
                    <a:lstStyle/>
                    <a:p>
                      <a:pPr algn="ctr"/>
                      <a:r>
                        <a:rPr lang="en-US" dirty="0"/>
                        <a:t>6</a:t>
                      </a:r>
                    </a:p>
                  </a:txBody>
                  <a:tcPr/>
                </a:tc>
                <a:extLst>
                  <a:ext uri="{0D108BD9-81ED-4DB2-BD59-A6C34878D82A}">
                    <a16:rowId xmlns:a16="http://schemas.microsoft.com/office/drawing/2014/main" val="10005"/>
                  </a:ext>
                </a:extLst>
              </a:tr>
              <a:tr h="370840">
                <a:tc>
                  <a:txBody>
                    <a:bodyPr/>
                    <a:lstStyle/>
                    <a:p>
                      <a:r>
                        <a:rPr lang="en-US" dirty="0"/>
                        <a:t>Stroke &amp; Turn</a:t>
                      </a:r>
                    </a:p>
                  </a:txBody>
                  <a:tcPr/>
                </a:tc>
                <a:tc>
                  <a:txBody>
                    <a:bodyPr/>
                    <a:lstStyle/>
                    <a:p>
                      <a:pPr algn="ctr"/>
                      <a:r>
                        <a:rPr lang="en-US" dirty="0"/>
                        <a:t>6-12</a:t>
                      </a:r>
                    </a:p>
                  </a:txBody>
                  <a:tcPr/>
                </a:tc>
                <a:tc>
                  <a:txBody>
                    <a:bodyPr/>
                    <a:lstStyle/>
                    <a:p>
                      <a:pPr algn="ctr"/>
                      <a:r>
                        <a:rPr lang="en-US" dirty="0"/>
                        <a:t>30</a:t>
                      </a:r>
                    </a:p>
                  </a:txBody>
                  <a:tcPr/>
                </a:tc>
                <a:extLst>
                  <a:ext uri="{0D108BD9-81ED-4DB2-BD59-A6C34878D82A}">
                    <a16:rowId xmlns:a16="http://schemas.microsoft.com/office/drawing/2014/main" val="10006"/>
                  </a:ext>
                </a:extLst>
              </a:tr>
              <a:tr h="370840">
                <a:tc>
                  <a:txBody>
                    <a:bodyPr/>
                    <a:lstStyle/>
                    <a:p>
                      <a:r>
                        <a:rPr lang="en-US" dirty="0"/>
                        <a:t>Administrative Official</a:t>
                      </a:r>
                    </a:p>
                  </a:txBody>
                  <a:tcPr/>
                </a:tc>
                <a:tc>
                  <a:txBody>
                    <a:bodyPr/>
                    <a:lstStyle/>
                    <a:p>
                      <a:pPr algn="ctr"/>
                      <a:r>
                        <a:rPr lang="en-US" dirty="0"/>
                        <a:t>1</a:t>
                      </a:r>
                    </a:p>
                  </a:txBody>
                  <a:tcPr/>
                </a:tc>
                <a:tc>
                  <a:txBody>
                    <a:bodyPr/>
                    <a:lstStyle/>
                    <a:p>
                      <a:pPr algn="ctr"/>
                      <a:r>
                        <a:rPr lang="en-US" dirty="0"/>
                        <a:t>2</a:t>
                      </a:r>
                    </a:p>
                  </a:txBody>
                  <a:tcPr/>
                </a:tc>
                <a:extLst>
                  <a:ext uri="{0D108BD9-81ED-4DB2-BD59-A6C34878D82A}">
                    <a16:rowId xmlns:a16="http://schemas.microsoft.com/office/drawing/2014/main" val="10007"/>
                  </a:ext>
                </a:extLst>
              </a:tr>
              <a:tr h="370840">
                <a:tc>
                  <a:txBody>
                    <a:bodyPr/>
                    <a:lstStyle/>
                    <a:p>
                      <a:r>
                        <a:rPr lang="en-US" dirty="0"/>
                        <a:t>Timing Equipment Operator</a:t>
                      </a:r>
                    </a:p>
                  </a:txBody>
                  <a:tcPr/>
                </a:tc>
                <a:tc>
                  <a:txBody>
                    <a:bodyPr/>
                    <a:lstStyle/>
                    <a:p>
                      <a:pPr algn="ctr"/>
                      <a:r>
                        <a:rPr lang="en-US" dirty="0"/>
                        <a:t>1</a:t>
                      </a:r>
                    </a:p>
                  </a:txBody>
                  <a:tcPr/>
                </a:tc>
                <a:tc>
                  <a:txBody>
                    <a:bodyPr/>
                    <a:lstStyle/>
                    <a:p>
                      <a:pPr algn="ctr"/>
                      <a:r>
                        <a:rPr lang="en-US" dirty="0"/>
                        <a:t>2</a:t>
                      </a:r>
                    </a:p>
                  </a:txBody>
                  <a:tcPr/>
                </a:tc>
                <a:extLst>
                  <a:ext uri="{0D108BD9-81ED-4DB2-BD59-A6C34878D82A}">
                    <a16:rowId xmlns:a16="http://schemas.microsoft.com/office/drawing/2014/main" val="10008"/>
                  </a:ext>
                </a:extLst>
              </a:tr>
              <a:tr h="370840">
                <a:tc>
                  <a:txBody>
                    <a:bodyPr/>
                    <a:lstStyle/>
                    <a:p>
                      <a:r>
                        <a:rPr lang="en-US" dirty="0"/>
                        <a:t>Recorder</a:t>
                      </a:r>
                    </a:p>
                  </a:txBody>
                  <a:tcPr/>
                </a:tc>
                <a:tc>
                  <a:txBody>
                    <a:bodyPr/>
                    <a:lstStyle/>
                    <a:p>
                      <a:pPr algn="ctr"/>
                      <a:r>
                        <a:rPr lang="en-US" dirty="0"/>
                        <a:t>1</a:t>
                      </a:r>
                    </a:p>
                  </a:txBody>
                  <a:tcPr/>
                </a:tc>
                <a:tc>
                  <a:txBody>
                    <a:bodyPr/>
                    <a:lstStyle/>
                    <a:p>
                      <a:pPr algn="ctr"/>
                      <a:r>
                        <a:rPr lang="en-US" dirty="0"/>
                        <a:t>3</a:t>
                      </a:r>
                    </a:p>
                  </a:txBody>
                  <a:tcPr/>
                </a:tc>
                <a:extLst>
                  <a:ext uri="{0D108BD9-81ED-4DB2-BD59-A6C34878D82A}">
                    <a16:rowId xmlns:a16="http://schemas.microsoft.com/office/drawing/2014/main" val="10009"/>
                  </a:ext>
                </a:extLst>
              </a:tr>
              <a:tr h="370840">
                <a:tc>
                  <a:txBody>
                    <a:bodyPr/>
                    <a:lstStyle/>
                    <a:p>
                      <a:r>
                        <a:rPr lang="en-US" dirty="0"/>
                        <a:t>Chief Timer*</a:t>
                      </a:r>
                    </a:p>
                  </a:txBody>
                  <a:tcPr/>
                </a:tc>
                <a:tc>
                  <a:txBody>
                    <a:bodyPr/>
                    <a:lstStyle/>
                    <a:p>
                      <a:pPr algn="ctr"/>
                      <a:r>
                        <a:rPr lang="en-US" dirty="0"/>
                        <a:t>1</a:t>
                      </a:r>
                    </a:p>
                  </a:txBody>
                  <a:tcPr/>
                </a:tc>
                <a:tc>
                  <a:txBody>
                    <a:bodyPr/>
                    <a:lstStyle/>
                    <a:p>
                      <a:pPr algn="ctr"/>
                      <a:r>
                        <a:rPr lang="en-US" dirty="0"/>
                        <a:t>1</a:t>
                      </a:r>
                    </a:p>
                  </a:txBody>
                  <a:tcPr/>
                </a:tc>
                <a:extLst>
                  <a:ext uri="{0D108BD9-81ED-4DB2-BD59-A6C34878D82A}">
                    <a16:rowId xmlns:a16="http://schemas.microsoft.com/office/drawing/2014/main" val="10010"/>
                  </a:ext>
                </a:extLst>
              </a:tr>
              <a:tr h="370840">
                <a:tc>
                  <a:txBody>
                    <a:bodyPr/>
                    <a:lstStyle/>
                    <a:p>
                      <a:r>
                        <a:rPr lang="en-US" dirty="0"/>
                        <a:t>Timers*</a:t>
                      </a:r>
                    </a:p>
                  </a:txBody>
                  <a:tcPr/>
                </a:tc>
                <a:tc>
                  <a:txBody>
                    <a:bodyPr/>
                    <a:lstStyle/>
                    <a:p>
                      <a:pPr algn="ctr"/>
                      <a:r>
                        <a:rPr lang="en-US" dirty="0"/>
                        <a:t>16-20</a:t>
                      </a:r>
                    </a:p>
                  </a:txBody>
                  <a:tcPr/>
                </a:tc>
                <a:tc>
                  <a:txBody>
                    <a:bodyPr/>
                    <a:lstStyle/>
                    <a:p>
                      <a:pPr algn="ctr"/>
                      <a:r>
                        <a:rPr lang="en-US" dirty="0"/>
                        <a:t>16-20</a:t>
                      </a:r>
                    </a:p>
                  </a:txBody>
                  <a:tcPr/>
                </a:tc>
                <a:extLst>
                  <a:ext uri="{0D108BD9-81ED-4DB2-BD59-A6C34878D82A}">
                    <a16:rowId xmlns:a16="http://schemas.microsoft.com/office/drawing/2014/main" val="10011"/>
                  </a:ext>
                </a:extLst>
              </a:tr>
              <a:tr h="370840">
                <a:tc>
                  <a:txBody>
                    <a:bodyPr/>
                    <a:lstStyle/>
                    <a:p>
                      <a:r>
                        <a:rPr lang="en-US" dirty="0"/>
                        <a:t>Marshalls*</a:t>
                      </a:r>
                    </a:p>
                  </a:txBody>
                  <a:tcPr/>
                </a:tc>
                <a:tc>
                  <a:txBody>
                    <a:bodyPr/>
                    <a:lstStyle/>
                    <a:p>
                      <a:pPr algn="ctr"/>
                      <a:r>
                        <a:rPr lang="en-US" dirty="0"/>
                        <a:t>3-4</a:t>
                      </a:r>
                    </a:p>
                  </a:txBody>
                  <a:tcPr/>
                </a:tc>
                <a:tc>
                  <a:txBody>
                    <a:bodyPr/>
                    <a:lstStyle/>
                    <a:p>
                      <a:pPr algn="ctr"/>
                      <a:r>
                        <a:rPr lang="en-US" dirty="0"/>
                        <a:t>5+</a:t>
                      </a:r>
                    </a:p>
                  </a:txBody>
                  <a:tcPr/>
                </a:tc>
                <a:extLst>
                  <a:ext uri="{0D108BD9-81ED-4DB2-BD59-A6C34878D82A}">
                    <a16:rowId xmlns:a16="http://schemas.microsoft.com/office/drawing/2014/main" val="10012"/>
                  </a:ext>
                </a:extLst>
              </a:tr>
              <a:tr h="370840">
                <a:tc>
                  <a:txBody>
                    <a:bodyPr/>
                    <a:lstStyle/>
                    <a:p>
                      <a:r>
                        <a:rPr lang="en-US" dirty="0"/>
                        <a:t>Meet Director*</a:t>
                      </a:r>
                    </a:p>
                  </a:txBody>
                  <a:tcPr>
                    <a:lnB w="12700" cmpd="sng">
                      <a:noFill/>
                    </a:lnB>
                  </a:tcPr>
                </a:tc>
                <a:tc>
                  <a:txBody>
                    <a:bodyPr/>
                    <a:lstStyle/>
                    <a:p>
                      <a:pPr algn="ctr"/>
                      <a:r>
                        <a:rPr lang="en-US" dirty="0"/>
                        <a:t>1</a:t>
                      </a:r>
                    </a:p>
                  </a:txBody>
                  <a:tcPr>
                    <a:lnB w="12700" cmpd="sng">
                      <a:noFill/>
                    </a:lnB>
                  </a:tcPr>
                </a:tc>
                <a:tc>
                  <a:txBody>
                    <a:bodyPr/>
                    <a:lstStyle/>
                    <a:p>
                      <a:pPr algn="ctr"/>
                      <a:r>
                        <a:rPr lang="en-US" dirty="0"/>
                        <a:t>4</a:t>
                      </a:r>
                    </a:p>
                  </a:txBody>
                  <a:tcPr>
                    <a:lnB w="12700" cmpd="sng">
                      <a:noFill/>
                    </a:lnB>
                  </a:tcPr>
                </a:tc>
                <a:extLst>
                  <a:ext uri="{0D108BD9-81ED-4DB2-BD59-A6C34878D82A}">
                    <a16:rowId xmlns:a16="http://schemas.microsoft.com/office/drawing/2014/main" val="10013"/>
                  </a:ext>
                </a:extLst>
              </a:tr>
              <a:tr h="370840">
                <a:tc>
                  <a:txBody>
                    <a:bodyPr/>
                    <a:lstStyle/>
                    <a:p>
                      <a:r>
                        <a:rPr lang="en-US" dirty="0"/>
                        <a:t>Announcer*</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a:t>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a:t>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4"/>
                  </a:ext>
                </a:extLst>
              </a:tr>
              <a:tr h="370840">
                <a:tc>
                  <a:txBody>
                    <a:bodyPr/>
                    <a:lstStyle/>
                    <a:p>
                      <a:r>
                        <a:rPr lang="en-US" b="1" dirty="0"/>
                        <a:t>Total</a:t>
                      </a:r>
                    </a:p>
                  </a:txBody>
                  <a:tcPr>
                    <a:lnT w="12700" cap="flat" cmpd="sng" algn="ctr">
                      <a:solidFill>
                        <a:schemeClr val="tx1"/>
                      </a:solidFill>
                      <a:prstDash val="solid"/>
                      <a:round/>
                      <a:headEnd type="none" w="med" len="med"/>
                      <a:tailEnd type="none" w="med" len="med"/>
                    </a:lnT>
                  </a:tcPr>
                </a:tc>
                <a:tc>
                  <a:txBody>
                    <a:bodyPr/>
                    <a:lstStyle/>
                    <a:p>
                      <a:pPr algn="ctr"/>
                      <a:r>
                        <a:rPr lang="en-US" b="1" dirty="0"/>
                        <a:t>36-47</a:t>
                      </a:r>
                    </a:p>
                  </a:txBody>
                  <a:tcPr>
                    <a:lnT w="12700" cap="flat" cmpd="sng" algn="ctr">
                      <a:solidFill>
                        <a:schemeClr val="tx1"/>
                      </a:solidFill>
                      <a:prstDash val="solid"/>
                      <a:round/>
                      <a:headEnd type="none" w="med" len="med"/>
                      <a:tailEnd type="none" w="med" len="med"/>
                    </a:lnT>
                  </a:tcPr>
                </a:tc>
                <a:tc>
                  <a:txBody>
                    <a:bodyPr/>
                    <a:lstStyle/>
                    <a:p>
                      <a:pPr algn="ctr"/>
                      <a:r>
                        <a:rPr lang="en-US" b="1" dirty="0"/>
                        <a:t>91+</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4280009834"/>
      </p:ext>
    </p:extLst>
  </p:cSld>
  <p:clrMapOvr>
    <a:masterClrMapping/>
  </p:clrMapOvr>
  <mc:AlternateContent xmlns:mc="http://schemas.openxmlformats.org/markup-compatibility/2006" xmlns:p14="http://schemas.microsoft.com/office/powerpoint/2010/main">
    <mc:Choice Requires="p14">
      <p:transition p14:dur="10" advTm="120000">
        <p:cut/>
      </p:transition>
    </mc:Choice>
    <mc:Fallback xmlns="">
      <p:transition advTm="120000">
        <p:cu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90032" y="1295400"/>
            <a:ext cx="7772400" cy="5334000"/>
          </a:xfrm>
        </p:spPr>
        <p:txBody>
          <a:bodyPr>
            <a:normAutofit/>
          </a:bodyPr>
          <a:lstStyle/>
          <a:p>
            <a:pPr algn="l"/>
            <a:endParaRPr lang="en-US" sz="2400" dirty="0"/>
          </a:p>
        </p:txBody>
      </p:sp>
      <p:sp>
        <p:nvSpPr>
          <p:cNvPr id="8" name="Text Placeholder 7"/>
          <p:cNvSpPr>
            <a:spLocks noGrp="1"/>
          </p:cNvSpPr>
          <p:nvPr>
            <p:ph type="body" idx="1"/>
          </p:nvPr>
        </p:nvSpPr>
        <p:spPr>
          <a:xfrm>
            <a:off x="1447800" y="355599"/>
            <a:ext cx="6417734" cy="939801"/>
          </a:xfrm>
        </p:spPr>
        <p:txBody>
          <a:bodyPr>
            <a:normAutofit fontScale="92500"/>
          </a:bodyPr>
          <a:lstStyle/>
          <a:p>
            <a:r>
              <a:rPr lang="en-US" sz="4000" b="1" dirty="0">
                <a:solidFill>
                  <a:srgbClr val="FF0000"/>
                </a:solidFill>
                <a:effectLst>
                  <a:outerShdw blurRad="38100" dist="38100" dir="2700000" algn="tl">
                    <a:srgbClr val="000000">
                      <a:alpha val="43137"/>
                    </a:srgbClr>
                  </a:outerShdw>
                </a:effectLst>
              </a:rPr>
              <a:t>CERTIFIED OFFICIALS ON DECK</a:t>
            </a:r>
          </a:p>
        </p:txBody>
      </p:sp>
      <p:graphicFrame>
        <p:nvGraphicFramePr>
          <p:cNvPr id="9" name="Diagram 8"/>
          <p:cNvGraphicFramePr/>
          <p:nvPr>
            <p:extLst>
              <p:ext uri="{D42A27DB-BD31-4B8C-83A1-F6EECF244321}">
                <p14:modId xmlns:p14="http://schemas.microsoft.com/office/powerpoint/2010/main" val="2328051136"/>
              </p:ext>
            </p:extLst>
          </p:nvPr>
        </p:nvGraphicFramePr>
        <p:xfrm>
          <a:off x="1066800" y="1447800"/>
          <a:ext cx="67818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69929405"/>
      </p:ext>
    </p:extLst>
  </p:cSld>
  <p:clrMapOvr>
    <a:masterClrMapping/>
  </p:clrMapOvr>
  <mc:AlternateContent xmlns:mc="http://schemas.openxmlformats.org/markup-compatibility/2006" xmlns:p14="http://schemas.microsoft.com/office/powerpoint/2010/main">
    <mc:Choice Requires="p14">
      <p:transition p14:dur="10" advTm="90000">
        <p:cut/>
      </p:transition>
    </mc:Choice>
    <mc:Fallback xmlns="">
      <p:transition advTm="90000">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447800" y="457200"/>
            <a:ext cx="6417734" cy="939801"/>
          </a:xfrm>
        </p:spPr>
        <p:txBody>
          <a:bodyPr>
            <a:normAutofit/>
          </a:bodyPr>
          <a:lstStyle/>
          <a:p>
            <a:r>
              <a:rPr lang="en-US" sz="4000" dirty="0">
                <a:solidFill>
                  <a:srgbClr val="FF0000"/>
                </a:solidFill>
                <a:latin typeface="Calibri" panose="020F0502020204030204" pitchFamily="34" charset="0"/>
                <a:cs typeface="Calibri" panose="020F0502020204030204" pitchFamily="34" charset="0"/>
              </a:rPr>
              <a:t>What Makes a Good Official</a:t>
            </a:r>
          </a:p>
        </p:txBody>
      </p:sp>
      <p:sp>
        <p:nvSpPr>
          <p:cNvPr id="4" name="TextBox 3"/>
          <p:cNvSpPr txBox="1"/>
          <p:nvPr/>
        </p:nvSpPr>
        <p:spPr>
          <a:xfrm>
            <a:off x="838200" y="1524000"/>
            <a:ext cx="6705600" cy="523220"/>
          </a:xfrm>
          <a:prstGeom prst="rect">
            <a:avLst/>
          </a:prstGeom>
          <a:noFill/>
        </p:spPr>
        <p:txBody>
          <a:bodyPr wrap="square" rtlCol="0">
            <a:spAutoFit/>
          </a:bodyPr>
          <a:lstStyle/>
          <a:p>
            <a:r>
              <a:rPr lang="en-US" sz="2800" dirty="0"/>
              <a:t>* Punctual</a:t>
            </a:r>
          </a:p>
        </p:txBody>
      </p:sp>
      <p:sp>
        <p:nvSpPr>
          <p:cNvPr id="5" name="TextBox 4"/>
          <p:cNvSpPr txBox="1"/>
          <p:nvPr/>
        </p:nvSpPr>
        <p:spPr>
          <a:xfrm>
            <a:off x="824753" y="2286000"/>
            <a:ext cx="6705600" cy="523220"/>
          </a:xfrm>
          <a:prstGeom prst="rect">
            <a:avLst/>
          </a:prstGeom>
          <a:noFill/>
        </p:spPr>
        <p:txBody>
          <a:bodyPr wrap="square" rtlCol="0">
            <a:spAutoFit/>
          </a:bodyPr>
          <a:lstStyle/>
          <a:p>
            <a:r>
              <a:rPr lang="en-US" sz="2800" dirty="0"/>
              <a:t>* Willing to listen, learn, be flexible</a:t>
            </a:r>
          </a:p>
        </p:txBody>
      </p:sp>
      <p:sp>
        <p:nvSpPr>
          <p:cNvPr id="6" name="TextBox 5"/>
          <p:cNvSpPr txBox="1"/>
          <p:nvPr/>
        </p:nvSpPr>
        <p:spPr>
          <a:xfrm>
            <a:off x="762000" y="3124200"/>
            <a:ext cx="6705600" cy="523220"/>
          </a:xfrm>
          <a:prstGeom prst="rect">
            <a:avLst/>
          </a:prstGeom>
          <a:noFill/>
        </p:spPr>
        <p:txBody>
          <a:bodyPr wrap="square" rtlCol="0">
            <a:spAutoFit/>
          </a:bodyPr>
          <a:lstStyle/>
          <a:p>
            <a:r>
              <a:rPr lang="en-US" sz="2800" dirty="0"/>
              <a:t>* Good judgement – Fair and impartial</a:t>
            </a:r>
          </a:p>
        </p:txBody>
      </p:sp>
      <p:sp>
        <p:nvSpPr>
          <p:cNvPr id="7" name="TextBox 6"/>
          <p:cNvSpPr txBox="1"/>
          <p:nvPr/>
        </p:nvSpPr>
        <p:spPr>
          <a:xfrm>
            <a:off x="797859" y="3733800"/>
            <a:ext cx="6705600" cy="523220"/>
          </a:xfrm>
          <a:prstGeom prst="rect">
            <a:avLst/>
          </a:prstGeom>
          <a:noFill/>
        </p:spPr>
        <p:txBody>
          <a:bodyPr wrap="square" rtlCol="0">
            <a:spAutoFit/>
          </a:bodyPr>
          <a:lstStyle/>
          <a:p>
            <a:r>
              <a:rPr lang="en-US" sz="2800" dirty="0"/>
              <a:t>* Professional</a:t>
            </a:r>
          </a:p>
        </p:txBody>
      </p:sp>
      <p:sp>
        <p:nvSpPr>
          <p:cNvPr id="8" name="TextBox 7"/>
          <p:cNvSpPr txBox="1"/>
          <p:nvPr/>
        </p:nvSpPr>
        <p:spPr>
          <a:xfrm>
            <a:off x="775447" y="4419600"/>
            <a:ext cx="6705600" cy="523220"/>
          </a:xfrm>
          <a:prstGeom prst="rect">
            <a:avLst/>
          </a:prstGeom>
          <a:noFill/>
        </p:spPr>
        <p:txBody>
          <a:bodyPr wrap="square" rtlCol="0">
            <a:spAutoFit/>
          </a:bodyPr>
          <a:lstStyle/>
          <a:p>
            <a:r>
              <a:rPr lang="en-US" sz="2800" dirty="0"/>
              <a:t>* Upbeat attitude </a:t>
            </a:r>
          </a:p>
        </p:txBody>
      </p:sp>
      <p:sp>
        <p:nvSpPr>
          <p:cNvPr id="9" name="TextBox 8"/>
          <p:cNvSpPr txBox="1"/>
          <p:nvPr/>
        </p:nvSpPr>
        <p:spPr>
          <a:xfrm>
            <a:off x="762000" y="5257800"/>
            <a:ext cx="6705600" cy="954107"/>
          </a:xfrm>
          <a:prstGeom prst="rect">
            <a:avLst/>
          </a:prstGeom>
          <a:noFill/>
        </p:spPr>
        <p:txBody>
          <a:bodyPr wrap="square" rtlCol="0">
            <a:spAutoFit/>
          </a:bodyPr>
          <a:lstStyle/>
          <a:p>
            <a:r>
              <a:rPr lang="en-US" sz="2800" dirty="0"/>
              <a:t>* Always has the best interest for the swimmers</a:t>
            </a:r>
          </a:p>
        </p:txBody>
      </p:sp>
    </p:spTree>
    <p:extLst>
      <p:ext uri="{BB962C8B-B14F-4D97-AF65-F5344CB8AC3E}">
        <p14:creationId xmlns:p14="http://schemas.microsoft.com/office/powerpoint/2010/main" val="1793465117"/>
      </p:ext>
    </p:extLst>
  </p:cSld>
  <p:clrMapOvr>
    <a:masterClrMapping/>
  </p:clrMapOvr>
  <mc:AlternateContent xmlns:mc="http://schemas.openxmlformats.org/markup-compatibility/2006" xmlns:p14="http://schemas.microsoft.com/office/powerpoint/2010/main">
    <mc:Choice Requires="p14">
      <p:transition p14:dur="10" advTm="90000">
        <p:cut/>
      </p:transition>
    </mc:Choice>
    <mc:Fallback xmlns="">
      <p:transition advTm="90000">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80">
                                          <p:stCondLst>
                                            <p:cond delay="0"/>
                                          </p:stCondLst>
                                        </p:cTn>
                                        <p:tgtEl>
                                          <p:spTgt spid="5"/>
                                        </p:tgtEl>
                                      </p:cBhvr>
                                    </p:animEffect>
                                    <p:anim calcmode="lin" valueType="num">
                                      <p:cBhvr>
                                        <p:cTn id="13"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8" dur="26">
                                          <p:stCondLst>
                                            <p:cond delay="650"/>
                                          </p:stCondLst>
                                        </p:cTn>
                                        <p:tgtEl>
                                          <p:spTgt spid="5"/>
                                        </p:tgtEl>
                                      </p:cBhvr>
                                      <p:to x="100000" y="60000"/>
                                    </p:animScale>
                                    <p:animScale>
                                      <p:cBhvr>
                                        <p:cTn id="19" dur="166" decel="50000">
                                          <p:stCondLst>
                                            <p:cond delay="676"/>
                                          </p:stCondLst>
                                        </p:cTn>
                                        <p:tgtEl>
                                          <p:spTgt spid="5"/>
                                        </p:tgtEl>
                                      </p:cBhvr>
                                      <p:to x="100000" y="100000"/>
                                    </p:animScale>
                                    <p:animScale>
                                      <p:cBhvr>
                                        <p:cTn id="20" dur="26">
                                          <p:stCondLst>
                                            <p:cond delay="1312"/>
                                          </p:stCondLst>
                                        </p:cTn>
                                        <p:tgtEl>
                                          <p:spTgt spid="5"/>
                                        </p:tgtEl>
                                      </p:cBhvr>
                                      <p:to x="100000" y="80000"/>
                                    </p:animScale>
                                    <p:animScale>
                                      <p:cBhvr>
                                        <p:cTn id="21" dur="166" decel="50000">
                                          <p:stCondLst>
                                            <p:cond delay="1338"/>
                                          </p:stCondLst>
                                        </p:cTn>
                                        <p:tgtEl>
                                          <p:spTgt spid="5"/>
                                        </p:tgtEl>
                                      </p:cBhvr>
                                      <p:to x="100000" y="100000"/>
                                    </p:animScale>
                                    <p:animScale>
                                      <p:cBhvr>
                                        <p:cTn id="22" dur="26">
                                          <p:stCondLst>
                                            <p:cond delay="1642"/>
                                          </p:stCondLst>
                                        </p:cTn>
                                        <p:tgtEl>
                                          <p:spTgt spid="5"/>
                                        </p:tgtEl>
                                      </p:cBhvr>
                                      <p:to x="100000" y="90000"/>
                                    </p:animScale>
                                    <p:animScale>
                                      <p:cBhvr>
                                        <p:cTn id="23" dur="166" decel="50000">
                                          <p:stCondLst>
                                            <p:cond delay="1668"/>
                                          </p:stCondLst>
                                        </p:cTn>
                                        <p:tgtEl>
                                          <p:spTgt spid="5"/>
                                        </p:tgtEl>
                                      </p:cBhvr>
                                      <p:to x="100000" y="100000"/>
                                    </p:animScale>
                                    <p:animScale>
                                      <p:cBhvr>
                                        <p:cTn id="24" dur="26">
                                          <p:stCondLst>
                                            <p:cond delay="1808"/>
                                          </p:stCondLst>
                                        </p:cTn>
                                        <p:tgtEl>
                                          <p:spTgt spid="5"/>
                                        </p:tgtEl>
                                      </p:cBhvr>
                                      <p:to x="100000" y="95000"/>
                                    </p:animScale>
                                    <p:animScale>
                                      <p:cBhvr>
                                        <p:cTn id="25" dur="166" decel="50000">
                                          <p:stCondLst>
                                            <p:cond delay="1834"/>
                                          </p:stCondLst>
                                        </p:cTn>
                                        <p:tgtEl>
                                          <p:spTgt spid="5"/>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53" presetClass="entr" presetSubtype="16"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 calcmode="lin" valueType="num">
                                      <p:cBhvr>
                                        <p:cTn id="30" dur="500" fill="hold"/>
                                        <p:tgtEl>
                                          <p:spTgt spid="6"/>
                                        </p:tgtEl>
                                        <p:attrNameLst>
                                          <p:attrName>ppt_w</p:attrName>
                                        </p:attrNameLst>
                                      </p:cBhvr>
                                      <p:tavLst>
                                        <p:tav tm="0">
                                          <p:val>
                                            <p:fltVal val="0"/>
                                          </p:val>
                                        </p:tav>
                                        <p:tav tm="100000">
                                          <p:val>
                                            <p:strVal val="#ppt_w"/>
                                          </p:val>
                                        </p:tav>
                                      </p:tavLst>
                                    </p:anim>
                                    <p:anim calcmode="lin" valueType="num">
                                      <p:cBhvr>
                                        <p:cTn id="31" dur="500" fill="hold"/>
                                        <p:tgtEl>
                                          <p:spTgt spid="6"/>
                                        </p:tgtEl>
                                        <p:attrNameLst>
                                          <p:attrName>ppt_h</p:attrName>
                                        </p:attrNameLst>
                                      </p:cBhvr>
                                      <p:tavLst>
                                        <p:tav tm="0">
                                          <p:val>
                                            <p:fltVal val="0"/>
                                          </p:val>
                                        </p:tav>
                                        <p:tav tm="100000">
                                          <p:val>
                                            <p:strVal val="#ppt_h"/>
                                          </p:val>
                                        </p:tav>
                                      </p:tavLst>
                                    </p:anim>
                                    <p:animEffect transition="in" filter="fade">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wheel(1)">
                                      <p:cBhvr>
                                        <p:cTn id="37" dur="20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26" presetClass="entr" presetSubtype="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wipe(down)">
                                      <p:cBhvr>
                                        <p:cTn id="42" dur="580">
                                          <p:stCondLst>
                                            <p:cond delay="0"/>
                                          </p:stCondLst>
                                        </p:cTn>
                                        <p:tgtEl>
                                          <p:spTgt spid="8"/>
                                        </p:tgtEl>
                                      </p:cBhvr>
                                    </p:animEffect>
                                    <p:anim calcmode="lin" valueType="num">
                                      <p:cBhvr>
                                        <p:cTn id="43"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44"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45"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46"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47"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48" dur="26">
                                          <p:stCondLst>
                                            <p:cond delay="650"/>
                                          </p:stCondLst>
                                        </p:cTn>
                                        <p:tgtEl>
                                          <p:spTgt spid="8"/>
                                        </p:tgtEl>
                                      </p:cBhvr>
                                      <p:to x="100000" y="60000"/>
                                    </p:animScale>
                                    <p:animScale>
                                      <p:cBhvr>
                                        <p:cTn id="49" dur="166" decel="50000">
                                          <p:stCondLst>
                                            <p:cond delay="676"/>
                                          </p:stCondLst>
                                        </p:cTn>
                                        <p:tgtEl>
                                          <p:spTgt spid="8"/>
                                        </p:tgtEl>
                                      </p:cBhvr>
                                      <p:to x="100000" y="100000"/>
                                    </p:animScale>
                                    <p:animScale>
                                      <p:cBhvr>
                                        <p:cTn id="50" dur="26">
                                          <p:stCondLst>
                                            <p:cond delay="1312"/>
                                          </p:stCondLst>
                                        </p:cTn>
                                        <p:tgtEl>
                                          <p:spTgt spid="8"/>
                                        </p:tgtEl>
                                      </p:cBhvr>
                                      <p:to x="100000" y="80000"/>
                                    </p:animScale>
                                    <p:animScale>
                                      <p:cBhvr>
                                        <p:cTn id="51" dur="166" decel="50000">
                                          <p:stCondLst>
                                            <p:cond delay="1338"/>
                                          </p:stCondLst>
                                        </p:cTn>
                                        <p:tgtEl>
                                          <p:spTgt spid="8"/>
                                        </p:tgtEl>
                                      </p:cBhvr>
                                      <p:to x="100000" y="100000"/>
                                    </p:animScale>
                                    <p:animScale>
                                      <p:cBhvr>
                                        <p:cTn id="52" dur="26">
                                          <p:stCondLst>
                                            <p:cond delay="1642"/>
                                          </p:stCondLst>
                                        </p:cTn>
                                        <p:tgtEl>
                                          <p:spTgt spid="8"/>
                                        </p:tgtEl>
                                      </p:cBhvr>
                                      <p:to x="100000" y="90000"/>
                                    </p:animScale>
                                    <p:animScale>
                                      <p:cBhvr>
                                        <p:cTn id="53" dur="166" decel="50000">
                                          <p:stCondLst>
                                            <p:cond delay="1668"/>
                                          </p:stCondLst>
                                        </p:cTn>
                                        <p:tgtEl>
                                          <p:spTgt spid="8"/>
                                        </p:tgtEl>
                                      </p:cBhvr>
                                      <p:to x="100000" y="100000"/>
                                    </p:animScale>
                                    <p:animScale>
                                      <p:cBhvr>
                                        <p:cTn id="54" dur="26">
                                          <p:stCondLst>
                                            <p:cond delay="1808"/>
                                          </p:stCondLst>
                                        </p:cTn>
                                        <p:tgtEl>
                                          <p:spTgt spid="8"/>
                                        </p:tgtEl>
                                      </p:cBhvr>
                                      <p:to x="100000" y="95000"/>
                                    </p:animScale>
                                    <p:animScale>
                                      <p:cBhvr>
                                        <p:cTn id="55" dur="166" decel="50000">
                                          <p:stCondLst>
                                            <p:cond delay="1834"/>
                                          </p:stCondLst>
                                        </p:cTn>
                                        <p:tgtEl>
                                          <p:spTgt spid="8"/>
                                        </p:tgtEl>
                                      </p:cBhvr>
                                      <p:to x="100000" y="100000"/>
                                    </p:animScale>
                                  </p:childTnLst>
                                </p:cTn>
                              </p:par>
                            </p:childTnLst>
                          </p:cTn>
                        </p:par>
                      </p:childTnLst>
                    </p:cTn>
                  </p:par>
                  <p:par>
                    <p:cTn id="56" fill="hold">
                      <p:stCondLst>
                        <p:cond delay="indefinite"/>
                      </p:stCondLst>
                      <p:childTnLst>
                        <p:par>
                          <p:cTn id="57" fill="hold">
                            <p:stCondLst>
                              <p:cond delay="0"/>
                            </p:stCondLst>
                            <p:childTnLst>
                              <p:par>
                                <p:cTn id="58" presetID="31" presetClass="entr" presetSubtype="0" fill="hold" grpId="0" nodeType="clickEffect">
                                  <p:stCondLst>
                                    <p:cond delay="0"/>
                                  </p:stCondLst>
                                  <p:childTnLst>
                                    <p:set>
                                      <p:cBhvr>
                                        <p:cTn id="59" dur="1" fill="hold">
                                          <p:stCondLst>
                                            <p:cond delay="0"/>
                                          </p:stCondLst>
                                        </p:cTn>
                                        <p:tgtEl>
                                          <p:spTgt spid="9"/>
                                        </p:tgtEl>
                                        <p:attrNameLst>
                                          <p:attrName>style.visibility</p:attrName>
                                        </p:attrNameLst>
                                      </p:cBhvr>
                                      <p:to>
                                        <p:strVal val="visible"/>
                                      </p:to>
                                    </p:set>
                                    <p:anim calcmode="lin" valueType="num">
                                      <p:cBhvr>
                                        <p:cTn id="60" dur="1000" fill="hold"/>
                                        <p:tgtEl>
                                          <p:spTgt spid="9"/>
                                        </p:tgtEl>
                                        <p:attrNameLst>
                                          <p:attrName>ppt_w</p:attrName>
                                        </p:attrNameLst>
                                      </p:cBhvr>
                                      <p:tavLst>
                                        <p:tav tm="0">
                                          <p:val>
                                            <p:fltVal val="0"/>
                                          </p:val>
                                        </p:tav>
                                        <p:tav tm="100000">
                                          <p:val>
                                            <p:strVal val="#ppt_w"/>
                                          </p:val>
                                        </p:tav>
                                      </p:tavLst>
                                    </p:anim>
                                    <p:anim calcmode="lin" valueType="num">
                                      <p:cBhvr>
                                        <p:cTn id="61" dur="1000" fill="hold"/>
                                        <p:tgtEl>
                                          <p:spTgt spid="9"/>
                                        </p:tgtEl>
                                        <p:attrNameLst>
                                          <p:attrName>ppt_h</p:attrName>
                                        </p:attrNameLst>
                                      </p:cBhvr>
                                      <p:tavLst>
                                        <p:tav tm="0">
                                          <p:val>
                                            <p:fltVal val="0"/>
                                          </p:val>
                                        </p:tav>
                                        <p:tav tm="100000">
                                          <p:val>
                                            <p:strVal val="#ppt_h"/>
                                          </p:val>
                                        </p:tav>
                                      </p:tavLst>
                                    </p:anim>
                                    <p:anim calcmode="lin" valueType="num">
                                      <p:cBhvr>
                                        <p:cTn id="62" dur="1000" fill="hold"/>
                                        <p:tgtEl>
                                          <p:spTgt spid="9"/>
                                        </p:tgtEl>
                                        <p:attrNameLst>
                                          <p:attrName>style.rotation</p:attrName>
                                        </p:attrNameLst>
                                      </p:cBhvr>
                                      <p:tavLst>
                                        <p:tav tm="0">
                                          <p:val>
                                            <p:fltVal val="90"/>
                                          </p:val>
                                        </p:tav>
                                        <p:tav tm="100000">
                                          <p:val>
                                            <p:fltVal val="0"/>
                                          </p:val>
                                        </p:tav>
                                      </p:tavLst>
                                    </p:anim>
                                    <p:animEffect transition="in" filter="fade">
                                      <p:cBhvr>
                                        <p:cTn id="63"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252728"/>
          </a:xfrm>
        </p:spPr>
        <p:txBody>
          <a:bodyPr/>
          <a:lstStyle/>
          <a:p>
            <a:r>
              <a:rPr lang="en-US" b="1" dirty="0">
                <a:solidFill>
                  <a:srgbClr val="FF0000"/>
                </a:solidFill>
                <a:effectLst>
                  <a:outerShdw blurRad="38100" dist="38100" dir="2700000" algn="tl">
                    <a:srgbClr val="000000">
                      <a:alpha val="43137"/>
                    </a:srgbClr>
                  </a:outerShdw>
                </a:effectLst>
              </a:rPr>
              <a:t>Where do we get our Rules? </a:t>
            </a:r>
          </a:p>
        </p:txBody>
      </p:sp>
      <p:sp>
        <p:nvSpPr>
          <p:cNvPr id="3" name="Text Placeholder 2"/>
          <p:cNvSpPr>
            <a:spLocks noGrp="1"/>
          </p:cNvSpPr>
          <p:nvPr>
            <p:ph type="body" idx="1"/>
          </p:nvPr>
        </p:nvSpPr>
        <p:spPr>
          <a:xfrm>
            <a:off x="685800" y="1600200"/>
            <a:ext cx="8229600" cy="639762"/>
          </a:xfrm>
        </p:spPr>
        <p:txBody>
          <a:bodyPr/>
          <a:lstStyle/>
          <a:p>
            <a:r>
              <a:rPr lang="en-US" b="1" dirty="0">
                <a:solidFill>
                  <a:schemeClr val="tx1"/>
                </a:solidFill>
                <a:effectLst>
                  <a:outerShdw blurRad="38100" dist="38100" dir="2700000" algn="tl">
                    <a:srgbClr val="000000">
                      <a:alpha val="43137"/>
                    </a:srgbClr>
                  </a:outerShdw>
                </a:effectLst>
              </a:rPr>
              <a:t>Who uses What?</a:t>
            </a:r>
          </a:p>
        </p:txBody>
      </p:sp>
      <p:graphicFrame>
        <p:nvGraphicFramePr>
          <p:cNvPr id="7" name="Content Placeholder 6"/>
          <p:cNvGraphicFramePr>
            <a:graphicFrameLocks noGrp="1"/>
          </p:cNvGraphicFramePr>
          <p:nvPr>
            <p:ph sz="half" idx="2"/>
            <p:extLst>
              <p:ext uri="{D42A27DB-BD31-4B8C-83A1-F6EECF244321}">
                <p14:modId xmlns:p14="http://schemas.microsoft.com/office/powerpoint/2010/main" val="949233365"/>
              </p:ext>
            </p:extLst>
          </p:nvPr>
        </p:nvGraphicFramePr>
        <p:xfrm>
          <a:off x="677863" y="2209800"/>
          <a:ext cx="8237537" cy="213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 Placeholder 4"/>
          <p:cNvSpPr>
            <a:spLocks noGrp="1"/>
          </p:cNvSpPr>
          <p:nvPr>
            <p:ph type="body" sz="quarter" idx="3"/>
          </p:nvPr>
        </p:nvSpPr>
        <p:spPr>
          <a:xfrm>
            <a:off x="2895600" y="4191000"/>
            <a:ext cx="3822192" cy="639762"/>
          </a:xfrm>
        </p:spPr>
        <p:txBody>
          <a:bodyPr/>
          <a:lstStyle/>
          <a:p>
            <a:r>
              <a:rPr lang="en-US" b="1" dirty="0">
                <a:solidFill>
                  <a:schemeClr val="tx1"/>
                </a:solidFill>
                <a:effectLst>
                  <a:outerShdw blurRad="38100" dist="38100" dir="2700000" algn="tl">
                    <a:srgbClr val="000000">
                      <a:alpha val="43137"/>
                    </a:srgbClr>
                  </a:outerShdw>
                </a:effectLst>
              </a:rPr>
              <a:t>Documents</a:t>
            </a:r>
          </a:p>
        </p:txBody>
      </p:sp>
      <p:sp>
        <p:nvSpPr>
          <p:cNvPr id="6" name="Content Placeholder 5"/>
          <p:cNvSpPr>
            <a:spLocks noGrp="1"/>
          </p:cNvSpPr>
          <p:nvPr>
            <p:ph sz="quarter" idx="4"/>
          </p:nvPr>
        </p:nvSpPr>
        <p:spPr>
          <a:xfrm>
            <a:off x="2895600" y="4800600"/>
            <a:ext cx="3822192" cy="1752600"/>
          </a:xfrm>
        </p:spPr>
        <p:txBody>
          <a:bodyPr>
            <a:normAutofit lnSpcReduction="10000"/>
          </a:bodyPr>
          <a:lstStyle/>
          <a:p>
            <a:r>
              <a:rPr lang="en-US" b="1" dirty="0"/>
              <a:t>USA Rulebook</a:t>
            </a:r>
          </a:p>
          <a:p>
            <a:r>
              <a:rPr lang="en-US" b="1" dirty="0"/>
              <a:t>VSI Officials Handbook</a:t>
            </a:r>
          </a:p>
          <a:p>
            <a:r>
              <a:rPr lang="en-US" b="1" dirty="0"/>
              <a:t>VSI Swim Officials Standards of Conduct</a:t>
            </a:r>
          </a:p>
          <a:p>
            <a:r>
              <a:rPr lang="en-US" b="1" dirty="0"/>
              <a:t>Website-(USA-S, </a:t>
            </a:r>
            <a:r>
              <a:rPr lang="en-US" b="1" dirty="0" err="1"/>
              <a:t>Va</a:t>
            </a:r>
            <a:r>
              <a:rPr lang="en-US" b="1" dirty="0"/>
              <a:t>)</a:t>
            </a:r>
          </a:p>
          <a:p>
            <a:endParaRPr lang="en-US" dirty="0"/>
          </a:p>
        </p:txBody>
      </p:sp>
    </p:spTree>
    <p:extLst>
      <p:ext uri="{BB962C8B-B14F-4D97-AF65-F5344CB8AC3E}">
        <p14:creationId xmlns:p14="http://schemas.microsoft.com/office/powerpoint/2010/main" val="1780706253"/>
      </p:ext>
    </p:extLst>
  </p:cSld>
  <p:clrMapOvr>
    <a:masterClrMapping/>
  </p:clrMapOvr>
  <mc:AlternateContent xmlns:mc="http://schemas.openxmlformats.org/markup-compatibility/2006" xmlns:p14="http://schemas.microsoft.com/office/powerpoint/2010/main">
    <mc:Choice Requires="p14">
      <p:transition p14:dur="10" advTm="90000">
        <p:cut/>
      </p:transition>
    </mc:Choice>
    <mc:Fallback xmlns="">
      <p:transition advTm="90000">
        <p:cu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sz="4000" dirty="0">
                <a:solidFill>
                  <a:srgbClr val="FF0000"/>
                </a:solidFill>
                <a:latin typeface="Calibri" panose="020F0502020204030204" pitchFamily="34" charset="0"/>
                <a:cs typeface="Calibri" panose="020F0502020204030204" pitchFamily="34" charset="0"/>
              </a:rPr>
              <a:t>Who and What is VSI?</a:t>
            </a:r>
          </a:p>
        </p:txBody>
      </p:sp>
      <p:sp>
        <p:nvSpPr>
          <p:cNvPr id="8" name="TextBox 7"/>
          <p:cNvSpPr txBox="1"/>
          <p:nvPr/>
        </p:nvSpPr>
        <p:spPr>
          <a:xfrm>
            <a:off x="1048871" y="1600200"/>
            <a:ext cx="6096000" cy="461665"/>
          </a:xfrm>
          <a:prstGeom prst="rect">
            <a:avLst/>
          </a:prstGeom>
          <a:noFill/>
        </p:spPr>
        <p:txBody>
          <a:bodyPr wrap="square" rtlCol="0">
            <a:spAutoFit/>
          </a:bodyPr>
          <a:lstStyle/>
          <a:p>
            <a:r>
              <a:rPr lang="en-US" dirty="0">
                <a:sym typeface="Wingdings"/>
              </a:rPr>
              <a:t></a:t>
            </a:r>
            <a:r>
              <a:rPr lang="en-US" sz="2400" dirty="0">
                <a:sym typeface="Wingdings"/>
              </a:rPr>
              <a:t>  One of 59 local swim committee’s of USA-S</a:t>
            </a:r>
            <a:endParaRPr lang="en-US" sz="2400" dirty="0"/>
          </a:p>
        </p:txBody>
      </p:sp>
      <p:sp>
        <p:nvSpPr>
          <p:cNvPr id="9" name="TextBox 8"/>
          <p:cNvSpPr txBox="1"/>
          <p:nvPr/>
        </p:nvSpPr>
        <p:spPr>
          <a:xfrm>
            <a:off x="1039906" y="2286000"/>
            <a:ext cx="7113494" cy="830997"/>
          </a:xfrm>
          <a:prstGeom prst="rect">
            <a:avLst/>
          </a:prstGeom>
          <a:noFill/>
        </p:spPr>
        <p:txBody>
          <a:bodyPr wrap="square" rtlCol="0">
            <a:spAutoFit/>
          </a:bodyPr>
          <a:lstStyle/>
          <a:p>
            <a:r>
              <a:rPr lang="en-US" dirty="0">
                <a:sym typeface="Wingdings"/>
              </a:rPr>
              <a:t></a:t>
            </a:r>
            <a:r>
              <a:rPr lang="en-US" sz="2400" dirty="0">
                <a:sym typeface="Wingdings"/>
              </a:rPr>
              <a:t>  Governing body for Virginia and parts of North Carolina</a:t>
            </a:r>
            <a:endParaRPr lang="en-US" sz="2400" dirty="0"/>
          </a:p>
        </p:txBody>
      </p:sp>
      <p:sp>
        <p:nvSpPr>
          <p:cNvPr id="10" name="TextBox 9"/>
          <p:cNvSpPr txBox="1"/>
          <p:nvPr/>
        </p:nvSpPr>
        <p:spPr>
          <a:xfrm>
            <a:off x="1039906" y="4156501"/>
            <a:ext cx="6920752" cy="830997"/>
          </a:xfrm>
          <a:prstGeom prst="rect">
            <a:avLst/>
          </a:prstGeom>
          <a:noFill/>
        </p:spPr>
        <p:txBody>
          <a:bodyPr wrap="square" rtlCol="0">
            <a:spAutoFit/>
          </a:bodyPr>
          <a:lstStyle/>
          <a:p>
            <a:r>
              <a:rPr lang="en-US" dirty="0">
                <a:sym typeface="Wingdings"/>
              </a:rPr>
              <a:t></a:t>
            </a:r>
            <a:r>
              <a:rPr lang="en-US" sz="2400" dirty="0">
                <a:sym typeface="Wingdings"/>
              </a:rPr>
              <a:t>  Oversees swimming programs that consistent with USA-S best practices</a:t>
            </a:r>
            <a:endParaRPr lang="en-US" sz="2400" dirty="0"/>
          </a:p>
        </p:txBody>
      </p:sp>
      <p:sp>
        <p:nvSpPr>
          <p:cNvPr id="11" name="TextBox 10"/>
          <p:cNvSpPr txBox="1"/>
          <p:nvPr/>
        </p:nvSpPr>
        <p:spPr>
          <a:xfrm>
            <a:off x="1004048" y="3220107"/>
            <a:ext cx="6996952" cy="830997"/>
          </a:xfrm>
          <a:prstGeom prst="rect">
            <a:avLst/>
          </a:prstGeom>
          <a:noFill/>
        </p:spPr>
        <p:txBody>
          <a:bodyPr wrap="square" rtlCol="0">
            <a:spAutoFit/>
          </a:bodyPr>
          <a:lstStyle/>
          <a:p>
            <a:r>
              <a:rPr lang="en-US" dirty="0">
                <a:sym typeface="Wingdings"/>
              </a:rPr>
              <a:t></a:t>
            </a:r>
            <a:r>
              <a:rPr lang="en-US" sz="2400" dirty="0">
                <a:sym typeface="Wingdings"/>
              </a:rPr>
              <a:t>  Membership made up of seasonal clubs, year-round clubs and affiliated group members</a:t>
            </a:r>
            <a:endParaRPr lang="en-US" sz="2400" dirty="0"/>
          </a:p>
        </p:txBody>
      </p:sp>
      <p:sp>
        <p:nvSpPr>
          <p:cNvPr id="12" name="TextBox 11"/>
          <p:cNvSpPr txBox="1"/>
          <p:nvPr/>
        </p:nvSpPr>
        <p:spPr>
          <a:xfrm>
            <a:off x="1004048" y="5181600"/>
            <a:ext cx="6884894" cy="830997"/>
          </a:xfrm>
          <a:prstGeom prst="rect">
            <a:avLst/>
          </a:prstGeom>
          <a:noFill/>
        </p:spPr>
        <p:txBody>
          <a:bodyPr wrap="square" rtlCol="0">
            <a:spAutoFit/>
          </a:bodyPr>
          <a:lstStyle/>
          <a:p>
            <a:r>
              <a:rPr lang="en-US" dirty="0">
                <a:sym typeface="Wingdings"/>
              </a:rPr>
              <a:t></a:t>
            </a:r>
            <a:r>
              <a:rPr lang="en-US" sz="2400" dirty="0">
                <a:sym typeface="Wingdings"/>
              </a:rPr>
              <a:t>  Board of Directors elected by the House of Delegates who guide the membership</a:t>
            </a:r>
            <a:endParaRPr lang="en-US" sz="2400" dirty="0"/>
          </a:p>
        </p:txBody>
      </p:sp>
    </p:spTree>
    <p:extLst>
      <p:ext uri="{BB962C8B-B14F-4D97-AF65-F5344CB8AC3E}">
        <p14:creationId xmlns:p14="http://schemas.microsoft.com/office/powerpoint/2010/main" val="3548240980"/>
      </p:ext>
    </p:extLst>
  </p:cSld>
  <p:clrMapOvr>
    <a:masterClrMapping/>
  </p:clrMapOvr>
  <mc:AlternateContent xmlns:mc="http://schemas.openxmlformats.org/markup-compatibility/2006" xmlns:p14="http://schemas.microsoft.com/office/powerpoint/2010/main">
    <mc:Choice Requires="p14">
      <p:transition p14:dur="10" advTm="90000">
        <p:cut/>
      </p:transition>
    </mc:Choice>
    <mc:Fallback xmlns="">
      <p:transition advTm="90000">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500" fill="hold"/>
                                        <p:tgtEl>
                                          <p:spTgt spid="11"/>
                                        </p:tgtEl>
                                        <p:attrNameLst>
                                          <p:attrName>ppt_w</p:attrName>
                                        </p:attrNameLst>
                                      </p:cBhvr>
                                      <p:tavLst>
                                        <p:tav tm="0">
                                          <p:val>
                                            <p:fltVal val="0"/>
                                          </p:val>
                                        </p:tav>
                                        <p:tav tm="100000">
                                          <p:val>
                                            <p:strVal val="#ppt_w"/>
                                          </p:val>
                                        </p:tav>
                                      </p:tavLst>
                                    </p:anim>
                                    <p:anim calcmode="lin" valueType="num">
                                      <p:cBhvr>
                                        <p:cTn id="20" dur="500" fill="hold"/>
                                        <p:tgtEl>
                                          <p:spTgt spid="11"/>
                                        </p:tgtEl>
                                        <p:attrNameLst>
                                          <p:attrName>ppt_h</p:attrName>
                                        </p:attrNameLst>
                                      </p:cBhvr>
                                      <p:tavLst>
                                        <p:tav tm="0">
                                          <p:val>
                                            <p:fltVal val="0"/>
                                          </p:val>
                                        </p:tav>
                                        <p:tav tm="100000">
                                          <p:val>
                                            <p:strVal val="#ppt_h"/>
                                          </p:val>
                                        </p:tav>
                                      </p:tavLst>
                                    </p:anim>
                                    <p:animEffect transition="in" filter="fade">
                                      <p:cBhvr>
                                        <p:cTn id="21" dur="500"/>
                                        <p:tgtEl>
                                          <p:spTgt spid="11"/>
                                        </p:tgtEl>
                                      </p:cBhvr>
                                    </p:animEffect>
                                  </p:childTnLst>
                                </p:cTn>
                              </p:par>
                            </p:childTnLst>
                          </p:cTn>
                        </p:par>
                      </p:childTnLst>
                    </p:cTn>
                  </p:par>
                  <p:par>
                    <p:cTn id="22" fill="hold">
                      <p:stCondLst>
                        <p:cond delay="indefinite"/>
                      </p:stCondLst>
                      <p:childTnLst>
                        <p:par>
                          <p:cTn id="23" fill="hold">
                            <p:stCondLst>
                              <p:cond delay="0"/>
                            </p:stCondLst>
                            <p:childTnLst>
                              <p:par>
                                <p:cTn id="24" presetID="26" presetClass="entr" presetSubtype="0"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wipe(down)">
                                      <p:cBhvr>
                                        <p:cTn id="26" dur="580">
                                          <p:stCondLst>
                                            <p:cond delay="0"/>
                                          </p:stCondLst>
                                        </p:cTn>
                                        <p:tgtEl>
                                          <p:spTgt spid="10"/>
                                        </p:tgtEl>
                                      </p:cBhvr>
                                    </p:animEffect>
                                    <p:anim calcmode="lin" valueType="num">
                                      <p:cBhvr>
                                        <p:cTn id="27"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28"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29"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30"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31"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32" dur="26">
                                          <p:stCondLst>
                                            <p:cond delay="650"/>
                                          </p:stCondLst>
                                        </p:cTn>
                                        <p:tgtEl>
                                          <p:spTgt spid="10"/>
                                        </p:tgtEl>
                                      </p:cBhvr>
                                      <p:to x="100000" y="60000"/>
                                    </p:animScale>
                                    <p:animScale>
                                      <p:cBhvr>
                                        <p:cTn id="33" dur="166" decel="50000">
                                          <p:stCondLst>
                                            <p:cond delay="676"/>
                                          </p:stCondLst>
                                        </p:cTn>
                                        <p:tgtEl>
                                          <p:spTgt spid="10"/>
                                        </p:tgtEl>
                                      </p:cBhvr>
                                      <p:to x="100000" y="100000"/>
                                    </p:animScale>
                                    <p:animScale>
                                      <p:cBhvr>
                                        <p:cTn id="34" dur="26">
                                          <p:stCondLst>
                                            <p:cond delay="1312"/>
                                          </p:stCondLst>
                                        </p:cTn>
                                        <p:tgtEl>
                                          <p:spTgt spid="10"/>
                                        </p:tgtEl>
                                      </p:cBhvr>
                                      <p:to x="100000" y="80000"/>
                                    </p:animScale>
                                    <p:animScale>
                                      <p:cBhvr>
                                        <p:cTn id="35" dur="166" decel="50000">
                                          <p:stCondLst>
                                            <p:cond delay="1338"/>
                                          </p:stCondLst>
                                        </p:cTn>
                                        <p:tgtEl>
                                          <p:spTgt spid="10"/>
                                        </p:tgtEl>
                                      </p:cBhvr>
                                      <p:to x="100000" y="100000"/>
                                    </p:animScale>
                                    <p:animScale>
                                      <p:cBhvr>
                                        <p:cTn id="36" dur="26">
                                          <p:stCondLst>
                                            <p:cond delay="1642"/>
                                          </p:stCondLst>
                                        </p:cTn>
                                        <p:tgtEl>
                                          <p:spTgt spid="10"/>
                                        </p:tgtEl>
                                      </p:cBhvr>
                                      <p:to x="100000" y="90000"/>
                                    </p:animScale>
                                    <p:animScale>
                                      <p:cBhvr>
                                        <p:cTn id="37" dur="166" decel="50000">
                                          <p:stCondLst>
                                            <p:cond delay="1668"/>
                                          </p:stCondLst>
                                        </p:cTn>
                                        <p:tgtEl>
                                          <p:spTgt spid="10"/>
                                        </p:tgtEl>
                                      </p:cBhvr>
                                      <p:to x="100000" y="100000"/>
                                    </p:animScale>
                                    <p:animScale>
                                      <p:cBhvr>
                                        <p:cTn id="38" dur="26">
                                          <p:stCondLst>
                                            <p:cond delay="1808"/>
                                          </p:stCondLst>
                                        </p:cTn>
                                        <p:tgtEl>
                                          <p:spTgt spid="10"/>
                                        </p:tgtEl>
                                      </p:cBhvr>
                                      <p:to x="100000" y="95000"/>
                                    </p:animScale>
                                    <p:animScale>
                                      <p:cBhvr>
                                        <p:cTn id="39" dur="166" decel="50000">
                                          <p:stCondLst>
                                            <p:cond delay="1834"/>
                                          </p:stCondLst>
                                        </p:cTn>
                                        <p:tgtEl>
                                          <p:spTgt spid="10"/>
                                        </p:tgtEl>
                                      </p:cBhvr>
                                      <p:to x="100000" y="100000"/>
                                    </p:animScale>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2"/>
                                        </p:tgtEl>
                                        <p:attrNameLst>
                                          <p:attrName>style.visibility</p:attrName>
                                        </p:attrNameLst>
                                      </p:cBhvr>
                                      <p:to>
                                        <p:strVal val="visible"/>
                                      </p:to>
                                    </p:set>
                                    <p:anim calcmode="lin" valueType="num">
                                      <p:cBhvr additive="base">
                                        <p:cTn id="44" dur="500" fill="hold"/>
                                        <p:tgtEl>
                                          <p:spTgt spid="12"/>
                                        </p:tgtEl>
                                        <p:attrNameLst>
                                          <p:attrName>ppt_x</p:attrName>
                                        </p:attrNameLst>
                                      </p:cBhvr>
                                      <p:tavLst>
                                        <p:tav tm="0">
                                          <p:val>
                                            <p:strVal val="#ppt_x"/>
                                          </p:val>
                                        </p:tav>
                                        <p:tav tm="100000">
                                          <p:val>
                                            <p:strVal val="#ppt_x"/>
                                          </p:val>
                                        </p:tav>
                                      </p:tavLst>
                                    </p:anim>
                                    <p:anim calcmode="lin" valueType="num">
                                      <p:cBhvr additive="base">
                                        <p:cTn id="4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1121</TotalTime>
  <Words>1277</Words>
  <Application>Microsoft Office PowerPoint</Application>
  <PresentationFormat>On-screen Show (4:3)</PresentationFormat>
  <Paragraphs>244</Paragraphs>
  <Slides>23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Cambria</vt:lpstr>
      <vt:lpstr>Candara</vt:lpstr>
      <vt:lpstr>Symbol</vt:lpstr>
      <vt:lpstr>Wingdings</vt:lpstr>
      <vt:lpstr>Waveform</vt:lpstr>
      <vt:lpstr>New Officials Orientation   </vt:lpstr>
      <vt:lpstr>Welcome to the Officials Team</vt:lpstr>
      <vt:lpstr>Why become a USA-S Official? Where we get our rules? Who and what is VSI? What is the officials committee? Where to find information?  Joining USA Swimming Background Check Athlete Protection Course  Training Signing up for Meets Mentoring during Meets Officials on the Deck           </vt:lpstr>
      <vt:lpstr>PowerPoint Presentation</vt:lpstr>
      <vt:lpstr> Chief Timer </vt:lpstr>
      <vt:lpstr>PowerPoint Presentation</vt:lpstr>
      <vt:lpstr>PowerPoint Presentation</vt:lpstr>
      <vt:lpstr>Where do we get our Rules? </vt:lpstr>
      <vt:lpstr>Who and What is VSI?</vt:lpstr>
      <vt:lpstr>VIRGINIA OFFICIALS COMMITTEE </vt:lpstr>
      <vt:lpstr>Where to find information?</vt:lpstr>
      <vt:lpstr>Joining USA Swimming</vt:lpstr>
      <vt:lpstr>Background Check</vt:lpstr>
      <vt:lpstr>Athlete Protection Training</vt:lpstr>
      <vt:lpstr>USA Swimming Tests</vt:lpstr>
      <vt:lpstr>Concussion Protocol Training</vt:lpstr>
      <vt:lpstr>TRAINING</vt:lpstr>
      <vt:lpstr>SIGNING UP TO TRAIN AT A MEET</vt:lpstr>
      <vt:lpstr>Mentoring Sessions</vt:lpstr>
      <vt:lpstr>Final Sessions</vt:lpstr>
      <vt:lpstr>Keep your Club chair updated with your training progress  If you sign up – show up on time, work the entire session  All training shall be performed at VSI/USAS sanction meets  Learn the rules applicable to your position  Must have approval to train at non-VSI LSC meets (outside of VA LSC)  High School, NCAA and non-VSI sanctioned meets are not acceptable  Can train at Non-VSI sponsored championship-format meets (prelims/finals) for prelims only  Cannot train at VSI sponsored championship meets unless approved by VSI Officials Chair and District Chair. </vt:lpstr>
      <vt:lpstr>Once completed with training:  * Send copy of training card to your district chair * You will receive email from webmaster@USASwimming.org * Print out your certification card, carry it with you to all  meets. * Will receive a white shirt, name tag, badge and pouch  * Maintain current technical and philosophical understanding of the rules * Work at least the minimal # of sessions per year * Fulfill any education requirements * Maintain current registration, background check and athlete  protection training * Advancement opportunities  </vt:lpstr>
      <vt:lpstr>1. Have fun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Stroke &amp; Turn Clinic</dc:title>
  <dc:creator>Virginia Swimming</dc:creator>
  <cp:lastModifiedBy>ddemers3@cox.net</cp:lastModifiedBy>
  <cp:revision>113</cp:revision>
  <cp:lastPrinted>2014-08-31T12:49:18Z</cp:lastPrinted>
  <dcterms:created xsi:type="dcterms:W3CDTF">2014-08-16T12:03:19Z</dcterms:created>
  <dcterms:modified xsi:type="dcterms:W3CDTF">2019-08-31T13:31:10Z</dcterms:modified>
</cp:coreProperties>
</file>